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60" r:id="rId4"/>
    <p:sldId id="258" r:id="rId5"/>
    <p:sldId id="261" r:id="rId6"/>
    <p:sldId id="259" r:id="rId7"/>
    <p:sldId id="262" r:id="rId8"/>
    <p:sldId id="263" r:id="rId9"/>
    <p:sldId id="266" r:id="rId10"/>
    <p:sldId id="264" r:id="rId11"/>
    <p:sldId id="26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107" autoAdjust="0"/>
  </p:normalViewPr>
  <p:slideViewPr>
    <p:cSldViewPr snapToGrid="0">
      <p:cViewPr varScale="1">
        <p:scale>
          <a:sx n="52" d="100"/>
          <a:sy n="52" d="100"/>
        </p:scale>
        <p:origin x="49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E31225-14F5-44FC-AB2A-04541DF4C386}"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999CB271-31DE-4F9F-88B4-9F7C37B82D0B}">
      <dgm:prSet/>
      <dgm:spPr/>
      <dgm:t>
        <a:bodyPr/>
        <a:lstStyle/>
        <a:p>
          <a:r>
            <a:rPr lang="en-US"/>
            <a:t>Skit - we pretend that we all have a different idea and presentation and not teamwork and we not to be called the dream team. We are the nightmare team.</a:t>
          </a:r>
        </a:p>
      </dgm:t>
    </dgm:pt>
    <dgm:pt modelId="{6A153A4B-93E9-4F67-8021-B45966BE93BD}" type="parTrans" cxnId="{50A7255C-E9DE-4ACC-8295-624CB101C44E}">
      <dgm:prSet/>
      <dgm:spPr/>
      <dgm:t>
        <a:bodyPr/>
        <a:lstStyle/>
        <a:p>
          <a:endParaRPr lang="en-US"/>
        </a:p>
      </dgm:t>
    </dgm:pt>
    <dgm:pt modelId="{A80C1137-2867-4028-A4CC-7F11F9FB8D12}" type="sibTrans" cxnId="{50A7255C-E9DE-4ACC-8295-624CB101C44E}">
      <dgm:prSet/>
      <dgm:spPr/>
      <dgm:t>
        <a:bodyPr/>
        <a:lstStyle/>
        <a:p>
          <a:endParaRPr lang="en-US"/>
        </a:p>
      </dgm:t>
    </dgm:pt>
    <dgm:pt modelId="{B0D4C235-D08E-4E5C-8A77-FD4B36991BBD}">
      <dgm:prSet/>
      <dgm:spPr/>
      <dgm:t>
        <a:bodyPr/>
        <a:lstStyle/>
        <a:p>
          <a:r>
            <a:rPr lang="en-US" dirty="0"/>
            <a:t>What is </a:t>
          </a:r>
          <a:r>
            <a:rPr lang="en-US" dirty="0" err="1"/>
            <a:t>github</a:t>
          </a:r>
          <a:endParaRPr lang="en-US" dirty="0"/>
        </a:p>
        <a:p>
          <a:r>
            <a:rPr lang="en-US" dirty="0"/>
            <a:t>Largest and most widely adapted V</a:t>
          </a:r>
          <a:r>
            <a:rPr lang="en-US" b="0" i="0" dirty="0"/>
            <a:t>ersion Control repository management platform</a:t>
          </a:r>
          <a:endParaRPr lang="en-US" dirty="0"/>
        </a:p>
      </dgm:t>
    </dgm:pt>
    <dgm:pt modelId="{2DB4D229-13F7-45B5-82F4-8808CBB59840}" type="parTrans" cxnId="{01701086-F079-4A2C-B09E-24D6528468AB}">
      <dgm:prSet/>
      <dgm:spPr/>
      <dgm:t>
        <a:bodyPr/>
        <a:lstStyle/>
        <a:p>
          <a:endParaRPr lang="en-US"/>
        </a:p>
      </dgm:t>
    </dgm:pt>
    <dgm:pt modelId="{80C15FBB-51DE-405A-8CEF-9911652FAD87}" type="sibTrans" cxnId="{01701086-F079-4A2C-B09E-24D6528468AB}">
      <dgm:prSet/>
      <dgm:spPr/>
      <dgm:t>
        <a:bodyPr/>
        <a:lstStyle/>
        <a:p>
          <a:endParaRPr lang="en-US"/>
        </a:p>
      </dgm:t>
    </dgm:pt>
    <dgm:pt modelId="{7D0EFDF8-1C79-4E71-BE1C-036667907A0F}">
      <dgm:prSet/>
      <dgm:spPr/>
      <dgm:t>
        <a:bodyPr/>
        <a:lstStyle/>
        <a:p>
          <a:r>
            <a:rPr lang="en-US" dirty="0"/>
            <a:t>Why </a:t>
          </a:r>
          <a:r>
            <a:rPr lang="en-US" dirty="0" err="1"/>
            <a:t>github</a:t>
          </a:r>
          <a:r>
            <a:rPr lang="en-US" dirty="0"/>
            <a:t>? – We will show you!</a:t>
          </a:r>
        </a:p>
      </dgm:t>
    </dgm:pt>
    <dgm:pt modelId="{58346EE3-F5F0-4B1C-9E26-8620AB5D25ED}" type="parTrans" cxnId="{559A6AE1-C250-4EDD-A191-E5CA8A70A7F8}">
      <dgm:prSet/>
      <dgm:spPr/>
      <dgm:t>
        <a:bodyPr/>
        <a:lstStyle/>
        <a:p>
          <a:endParaRPr lang="en-US"/>
        </a:p>
      </dgm:t>
    </dgm:pt>
    <dgm:pt modelId="{69061D52-0A19-46FA-9490-BCE1BFE5C019}" type="sibTrans" cxnId="{559A6AE1-C250-4EDD-A191-E5CA8A70A7F8}">
      <dgm:prSet/>
      <dgm:spPr/>
      <dgm:t>
        <a:bodyPr/>
        <a:lstStyle/>
        <a:p>
          <a:endParaRPr lang="en-US"/>
        </a:p>
      </dgm:t>
    </dgm:pt>
    <dgm:pt modelId="{D34049C8-EAB1-47C0-9484-3AF921DDCB99}" type="pres">
      <dgm:prSet presAssocID="{DEE31225-14F5-44FC-AB2A-04541DF4C386}" presName="linear" presStyleCnt="0">
        <dgm:presLayoutVars>
          <dgm:animLvl val="lvl"/>
          <dgm:resizeHandles val="exact"/>
        </dgm:presLayoutVars>
      </dgm:prSet>
      <dgm:spPr/>
    </dgm:pt>
    <dgm:pt modelId="{9D429857-C5CA-4D78-BECB-50460F641B4F}" type="pres">
      <dgm:prSet presAssocID="{999CB271-31DE-4F9F-88B4-9F7C37B82D0B}" presName="parentText" presStyleLbl="node1" presStyleIdx="0" presStyleCnt="3">
        <dgm:presLayoutVars>
          <dgm:chMax val="0"/>
          <dgm:bulletEnabled val="1"/>
        </dgm:presLayoutVars>
      </dgm:prSet>
      <dgm:spPr/>
    </dgm:pt>
    <dgm:pt modelId="{D466D755-5456-45F5-95B0-5C12812C46B2}" type="pres">
      <dgm:prSet presAssocID="{A80C1137-2867-4028-A4CC-7F11F9FB8D12}" presName="spacer" presStyleCnt="0"/>
      <dgm:spPr/>
    </dgm:pt>
    <dgm:pt modelId="{63B1A282-4EEA-4C28-847A-D1F3693470A8}" type="pres">
      <dgm:prSet presAssocID="{B0D4C235-D08E-4E5C-8A77-FD4B36991BBD}" presName="parentText" presStyleLbl="node1" presStyleIdx="1" presStyleCnt="3">
        <dgm:presLayoutVars>
          <dgm:chMax val="0"/>
          <dgm:bulletEnabled val="1"/>
        </dgm:presLayoutVars>
      </dgm:prSet>
      <dgm:spPr/>
    </dgm:pt>
    <dgm:pt modelId="{4024183E-BC37-4CC8-9C19-BEE86A2E4D26}" type="pres">
      <dgm:prSet presAssocID="{80C15FBB-51DE-405A-8CEF-9911652FAD87}" presName="spacer" presStyleCnt="0"/>
      <dgm:spPr/>
    </dgm:pt>
    <dgm:pt modelId="{5DC1A994-E496-4A9C-A7DD-4DCE2D511B8B}" type="pres">
      <dgm:prSet presAssocID="{7D0EFDF8-1C79-4E71-BE1C-036667907A0F}" presName="parentText" presStyleLbl="node1" presStyleIdx="2" presStyleCnt="3">
        <dgm:presLayoutVars>
          <dgm:chMax val="0"/>
          <dgm:bulletEnabled val="1"/>
        </dgm:presLayoutVars>
      </dgm:prSet>
      <dgm:spPr/>
    </dgm:pt>
  </dgm:ptLst>
  <dgm:cxnLst>
    <dgm:cxn modelId="{538B7B29-41D1-4CBD-807B-0697828AB351}" type="presOf" srcId="{DEE31225-14F5-44FC-AB2A-04541DF4C386}" destId="{D34049C8-EAB1-47C0-9484-3AF921DDCB99}" srcOrd="0" destOrd="0" presId="urn:microsoft.com/office/officeart/2005/8/layout/vList2"/>
    <dgm:cxn modelId="{50A7255C-E9DE-4ACC-8295-624CB101C44E}" srcId="{DEE31225-14F5-44FC-AB2A-04541DF4C386}" destId="{999CB271-31DE-4F9F-88B4-9F7C37B82D0B}" srcOrd="0" destOrd="0" parTransId="{6A153A4B-93E9-4F67-8021-B45966BE93BD}" sibTransId="{A80C1137-2867-4028-A4CC-7F11F9FB8D12}"/>
    <dgm:cxn modelId="{5C83C768-97BF-452A-A8FD-AAB3EADE1447}" type="presOf" srcId="{999CB271-31DE-4F9F-88B4-9F7C37B82D0B}" destId="{9D429857-C5CA-4D78-BECB-50460F641B4F}" srcOrd="0" destOrd="0" presId="urn:microsoft.com/office/officeart/2005/8/layout/vList2"/>
    <dgm:cxn modelId="{DC969983-B309-4959-81D1-25C6FBFAEFFD}" type="presOf" srcId="{7D0EFDF8-1C79-4E71-BE1C-036667907A0F}" destId="{5DC1A994-E496-4A9C-A7DD-4DCE2D511B8B}" srcOrd="0" destOrd="0" presId="urn:microsoft.com/office/officeart/2005/8/layout/vList2"/>
    <dgm:cxn modelId="{01701086-F079-4A2C-B09E-24D6528468AB}" srcId="{DEE31225-14F5-44FC-AB2A-04541DF4C386}" destId="{B0D4C235-D08E-4E5C-8A77-FD4B36991BBD}" srcOrd="1" destOrd="0" parTransId="{2DB4D229-13F7-45B5-82F4-8808CBB59840}" sibTransId="{80C15FBB-51DE-405A-8CEF-9911652FAD87}"/>
    <dgm:cxn modelId="{6D6E3099-9ECD-4FED-AB33-EAF1FE9429A4}" type="presOf" srcId="{B0D4C235-D08E-4E5C-8A77-FD4B36991BBD}" destId="{63B1A282-4EEA-4C28-847A-D1F3693470A8}" srcOrd="0" destOrd="0" presId="urn:microsoft.com/office/officeart/2005/8/layout/vList2"/>
    <dgm:cxn modelId="{559A6AE1-C250-4EDD-A191-E5CA8A70A7F8}" srcId="{DEE31225-14F5-44FC-AB2A-04541DF4C386}" destId="{7D0EFDF8-1C79-4E71-BE1C-036667907A0F}" srcOrd="2" destOrd="0" parTransId="{58346EE3-F5F0-4B1C-9E26-8620AB5D25ED}" sibTransId="{69061D52-0A19-46FA-9490-BCE1BFE5C019}"/>
    <dgm:cxn modelId="{2C490A09-4B31-453C-8396-822AAE2B5599}" type="presParOf" srcId="{D34049C8-EAB1-47C0-9484-3AF921DDCB99}" destId="{9D429857-C5CA-4D78-BECB-50460F641B4F}" srcOrd="0" destOrd="0" presId="urn:microsoft.com/office/officeart/2005/8/layout/vList2"/>
    <dgm:cxn modelId="{851FAA1D-D37E-4E0D-85E9-A91FFC265176}" type="presParOf" srcId="{D34049C8-EAB1-47C0-9484-3AF921DDCB99}" destId="{D466D755-5456-45F5-95B0-5C12812C46B2}" srcOrd="1" destOrd="0" presId="urn:microsoft.com/office/officeart/2005/8/layout/vList2"/>
    <dgm:cxn modelId="{E09A1CA3-0F9A-4D7D-BF9B-25E5451F4A83}" type="presParOf" srcId="{D34049C8-EAB1-47C0-9484-3AF921DDCB99}" destId="{63B1A282-4EEA-4C28-847A-D1F3693470A8}" srcOrd="2" destOrd="0" presId="urn:microsoft.com/office/officeart/2005/8/layout/vList2"/>
    <dgm:cxn modelId="{79A55389-67BC-4E3A-893A-BC8EE542CE1A}" type="presParOf" srcId="{D34049C8-EAB1-47C0-9484-3AF921DDCB99}" destId="{4024183E-BC37-4CC8-9C19-BEE86A2E4D26}" srcOrd="3" destOrd="0" presId="urn:microsoft.com/office/officeart/2005/8/layout/vList2"/>
    <dgm:cxn modelId="{AF603AD1-B033-4E77-A691-1D28047C8820}" type="presParOf" srcId="{D34049C8-EAB1-47C0-9484-3AF921DDCB99}" destId="{5DC1A994-E496-4A9C-A7DD-4DCE2D511B8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A1A110-1FB1-4441-A49F-89A60DD29B1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9DFD155-D7A0-4B73-80AC-4537548F42CF}">
      <dgm:prSet/>
      <dgm:spPr/>
      <dgm:t>
        <a:bodyPr/>
        <a:lstStyle/>
        <a:p>
          <a:r>
            <a:rPr lang="en-US"/>
            <a:t>We aren’t going to be talking about git or the github apps themselves!</a:t>
          </a:r>
        </a:p>
      </dgm:t>
    </dgm:pt>
    <dgm:pt modelId="{1B751F7B-4599-42A4-8A18-62A1DDB13237}" type="parTrans" cxnId="{44D88E27-B752-453C-90D0-B41C7154FE7C}">
      <dgm:prSet/>
      <dgm:spPr/>
      <dgm:t>
        <a:bodyPr/>
        <a:lstStyle/>
        <a:p>
          <a:endParaRPr lang="en-US"/>
        </a:p>
      </dgm:t>
    </dgm:pt>
    <dgm:pt modelId="{5A5B13BE-75FD-4F8D-BE28-00184F14920A}" type="sibTrans" cxnId="{44D88E27-B752-453C-90D0-B41C7154FE7C}">
      <dgm:prSet/>
      <dgm:spPr/>
      <dgm:t>
        <a:bodyPr/>
        <a:lstStyle/>
        <a:p>
          <a:endParaRPr lang="en-US"/>
        </a:p>
      </dgm:t>
    </dgm:pt>
    <dgm:pt modelId="{855144CD-97A5-4FAE-957A-ACFE74FCC9BB}">
      <dgm:prSet/>
      <dgm:spPr/>
      <dgm:t>
        <a:bodyPr/>
        <a:lstStyle/>
        <a:p>
          <a:r>
            <a:rPr lang="en-US"/>
            <a:t>Disclaimer that we are talking about uploading a project using the browser</a:t>
          </a:r>
        </a:p>
      </dgm:t>
    </dgm:pt>
    <dgm:pt modelId="{5B4E27ED-DDAA-461A-906C-AEC8D66CD914}" type="parTrans" cxnId="{7B657C33-885B-40EF-8A58-439D80C03E93}">
      <dgm:prSet/>
      <dgm:spPr/>
      <dgm:t>
        <a:bodyPr/>
        <a:lstStyle/>
        <a:p>
          <a:endParaRPr lang="en-US"/>
        </a:p>
      </dgm:t>
    </dgm:pt>
    <dgm:pt modelId="{206AD420-076D-4EFD-BAD0-38932EDFDC40}" type="sibTrans" cxnId="{7B657C33-885B-40EF-8A58-439D80C03E93}">
      <dgm:prSet/>
      <dgm:spPr/>
      <dgm:t>
        <a:bodyPr/>
        <a:lstStyle/>
        <a:p>
          <a:endParaRPr lang="en-US"/>
        </a:p>
      </dgm:t>
    </dgm:pt>
    <dgm:pt modelId="{564C37F6-DF3B-4157-958F-F485F0563787}" type="pres">
      <dgm:prSet presAssocID="{A0A1A110-1FB1-4441-A49F-89A60DD29B1B}" presName="linear" presStyleCnt="0">
        <dgm:presLayoutVars>
          <dgm:animLvl val="lvl"/>
          <dgm:resizeHandles val="exact"/>
        </dgm:presLayoutVars>
      </dgm:prSet>
      <dgm:spPr/>
    </dgm:pt>
    <dgm:pt modelId="{6CCC000E-1D7F-4602-B521-9522582AAE7D}" type="pres">
      <dgm:prSet presAssocID="{09DFD155-D7A0-4B73-80AC-4537548F42CF}" presName="parentText" presStyleLbl="node1" presStyleIdx="0" presStyleCnt="2">
        <dgm:presLayoutVars>
          <dgm:chMax val="0"/>
          <dgm:bulletEnabled val="1"/>
        </dgm:presLayoutVars>
      </dgm:prSet>
      <dgm:spPr/>
    </dgm:pt>
    <dgm:pt modelId="{321E7609-E081-4AF5-8DFC-08E2DB104330}" type="pres">
      <dgm:prSet presAssocID="{5A5B13BE-75FD-4F8D-BE28-00184F14920A}" presName="spacer" presStyleCnt="0"/>
      <dgm:spPr/>
    </dgm:pt>
    <dgm:pt modelId="{DBCF153A-F3A9-4153-8949-145EE41D41E1}" type="pres">
      <dgm:prSet presAssocID="{855144CD-97A5-4FAE-957A-ACFE74FCC9BB}" presName="parentText" presStyleLbl="node1" presStyleIdx="1" presStyleCnt="2">
        <dgm:presLayoutVars>
          <dgm:chMax val="0"/>
          <dgm:bulletEnabled val="1"/>
        </dgm:presLayoutVars>
      </dgm:prSet>
      <dgm:spPr/>
    </dgm:pt>
  </dgm:ptLst>
  <dgm:cxnLst>
    <dgm:cxn modelId="{F62ED902-8112-44CC-BF8A-4F35E682D0F6}" type="presOf" srcId="{855144CD-97A5-4FAE-957A-ACFE74FCC9BB}" destId="{DBCF153A-F3A9-4153-8949-145EE41D41E1}" srcOrd="0" destOrd="0" presId="urn:microsoft.com/office/officeart/2005/8/layout/vList2"/>
    <dgm:cxn modelId="{44D88E27-B752-453C-90D0-B41C7154FE7C}" srcId="{A0A1A110-1FB1-4441-A49F-89A60DD29B1B}" destId="{09DFD155-D7A0-4B73-80AC-4537548F42CF}" srcOrd="0" destOrd="0" parTransId="{1B751F7B-4599-42A4-8A18-62A1DDB13237}" sibTransId="{5A5B13BE-75FD-4F8D-BE28-00184F14920A}"/>
    <dgm:cxn modelId="{7B657C33-885B-40EF-8A58-439D80C03E93}" srcId="{A0A1A110-1FB1-4441-A49F-89A60DD29B1B}" destId="{855144CD-97A5-4FAE-957A-ACFE74FCC9BB}" srcOrd="1" destOrd="0" parTransId="{5B4E27ED-DDAA-461A-906C-AEC8D66CD914}" sibTransId="{206AD420-076D-4EFD-BAD0-38932EDFDC40}"/>
    <dgm:cxn modelId="{75D5D15A-37F2-4FF9-9A98-FF44283C58AE}" type="presOf" srcId="{A0A1A110-1FB1-4441-A49F-89A60DD29B1B}" destId="{564C37F6-DF3B-4157-958F-F485F0563787}" srcOrd="0" destOrd="0" presId="urn:microsoft.com/office/officeart/2005/8/layout/vList2"/>
    <dgm:cxn modelId="{536775CD-4370-42C1-B535-0DFB4E1EC263}" type="presOf" srcId="{09DFD155-D7A0-4B73-80AC-4537548F42CF}" destId="{6CCC000E-1D7F-4602-B521-9522582AAE7D}" srcOrd="0" destOrd="0" presId="urn:microsoft.com/office/officeart/2005/8/layout/vList2"/>
    <dgm:cxn modelId="{D281253C-45C0-41A0-B5C8-F86C0D819F50}" type="presParOf" srcId="{564C37F6-DF3B-4157-958F-F485F0563787}" destId="{6CCC000E-1D7F-4602-B521-9522582AAE7D}" srcOrd="0" destOrd="0" presId="urn:microsoft.com/office/officeart/2005/8/layout/vList2"/>
    <dgm:cxn modelId="{6AEC4CCE-2372-4549-91E0-970DDDCFC640}" type="presParOf" srcId="{564C37F6-DF3B-4157-958F-F485F0563787}" destId="{321E7609-E081-4AF5-8DFC-08E2DB104330}" srcOrd="1" destOrd="0" presId="urn:microsoft.com/office/officeart/2005/8/layout/vList2"/>
    <dgm:cxn modelId="{FBC6EDE1-AC85-4DDF-BFFD-F47DA5AA2C9E}" type="presParOf" srcId="{564C37F6-DF3B-4157-958F-F485F0563787}" destId="{DBCF153A-F3A9-4153-8949-145EE41D41E1}"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429857-C5CA-4D78-BECB-50460F641B4F}">
      <dsp:nvSpPr>
        <dsp:cNvPr id="0" name=""/>
        <dsp:cNvSpPr/>
      </dsp:nvSpPr>
      <dsp:spPr>
        <a:xfrm>
          <a:off x="0" y="109514"/>
          <a:ext cx="6253721" cy="15701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Skit - we pretend that we all have a different idea and presentation and not teamwork and we not to be called the dream team. We are the nightmare team.</a:t>
          </a:r>
        </a:p>
      </dsp:txBody>
      <dsp:txXfrm>
        <a:off x="76648" y="186162"/>
        <a:ext cx="6100425" cy="1416844"/>
      </dsp:txXfrm>
    </dsp:sp>
    <dsp:sp modelId="{63B1A282-4EEA-4C28-847A-D1F3693470A8}">
      <dsp:nvSpPr>
        <dsp:cNvPr id="0" name=""/>
        <dsp:cNvSpPr/>
      </dsp:nvSpPr>
      <dsp:spPr>
        <a:xfrm>
          <a:off x="0" y="1743014"/>
          <a:ext cx="6253721" cy="15701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What is </a:t>
          </a:r>
          <a:r>
            <a:rPr lang="en-US" sz="2200" kern="1200" dirty="0" err="1"/>
            <a:t>github</a:t>
          </a:r>
          <a:endParaRPr lang="en-US" sz="2200" kern="1200" dirty="0"/>
        </a:p>
        <a:p>
          <a:pPr marL="0" lvl="0" indent="0" algn="l" defTabSz="977900">
            <a:lnSpc>
              <a:spcPct val="90000"/>
            </a:lnSpc>
            <a:spcBef>
              <a:spcPct val="0"/>
            </a:spcBef>
            <a:spcAft>
              <a:spcPct val="35000"/>
            </a:spcAft>
            <a:buNone/>
          </a:pPr>
          <a:r>
            <a:rPr lang="en-US" sz="2200" kern="1200" dirty="0"/>
            <a:t>Largest and most widely adapted V</a:t>
          </a:r>
          <a:r>
            <a:rPr lang="en-US" sz="2200" b="0" i="0" kern="1200" dirty="0"/>
            <a:t>ersion Control repository management platform</a:t>
          </a:r>
          <a:endParaRPr lang="en-US" sz="2200" kern="1200" dirty="0"/>
        </a:p>
      </dsp:txBody>
      <dsp:txXfrm>
        <a:off x="76648" y="1819662"/>
        <a:ext cx="6100425" cy="1416844"/>
      </dsp:txXfrm>
    </dsp:sp>
    <dsp:sp modelId="{5DC1A994-E496-4A9C-A7DD-4DCE2D511B8B}">
      <dsp:nvSpPr>
        <dsp:cNvPr id="0" name=""/>
        <dsp:cNvSpPr/>
      </dsp:nvSpPr>
      <dsp:spPr>
        <a:xfrm>
          <a:off x="0" y="3376515"/>
          <a:ext cx="6253721" cy="15701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Why </a:t>
          </a:r>
          <a:r>
            <a:rPr lang="en-US" sz="2200" kern="1200" dirty="0" err="1"/>
            <a:t>github</a:t>
          </a:r>
          <a:r>
            <a:rPr lang="en-US" sz="2200" kern="1200" dirty="0"/>
            <a:t>? – We will show you!</a:t>
          </a:r>
        </a:p>
      </dsp:txBody>
      <dsp:txXfrm>
        <a:off x="76648" y="3453163"/>
        <a:ext cx="6100425" cy="1416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C000E-1D7F-4602-B521-9522582AAE7D}">
      <dsp:nvSpPr>
        <dsp:cNvPr id="0" name=""/>
        <dsp:cNvSpPr/>
      </dsp:nvSpPr>
      <dsp:spPr>
        <a:xfrm>
          <a:off x="0" y="101595"/>
          <a:ext cx="6253721" cy="236456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We aren’t going to be talking about git or the github apps themselves!</a:t>
          </a:r>
        </a:p>
      </dsp:txBody>
      <dsp:txXfrm>
        <a:off x="115429" y="217024"/>
        <a:ext cx="6022863" cy="2133711"/>
      </dsp:txXfrm>
    </dsp:sp>
    <dsp:sp modelId="{DBCF153A-F3A9-4153-8949-145EE41D41E1}">
      <dsp:nvSpPr>
        <dsp:cNvPr id="0" name=""/>
        <dsp:cNvSpPr/>
      </dsp:nvSpPr>
      <dsp:spPr>
        <a:xfrm>
          <a:off x="0" y="2590004"/>
          <a:ext cx="6253721" cy="236456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Disclaimer that we are talking about uploading a project using the browser</a:t>
          </a:r>
        </a:p>
      </dsp:txBody>
      <dsp:txXfrm>
        <a:off x="115429" y="2705433"/>
        <a:ext cx="6022863" cy="213371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3C5217-299D-4C5F-89A5-6EC82B0EE3E1}" type="datetimeFigureOut">
              <a:rPr lang="en-US" smtClean="0"/>
              <a:t>12/10/2021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807D70-F697-4B66-A325-9C2C7B093F21}" type="slidenum">
              <a:rPr lang="en-US" smtClean="0"/>
              <a:t>‹Nr.›</a:t>
            </a:fld>
            <a:endParaRPr lang="en-US"/>
          </a:p>
        </p:txBody>
      </p:sp>
    </p:spTree>
    <p:extLst>
      <p:ext uri="{BB962C8B-B14F-4D97-AF65-F5344CB8AC3E}">
        <p14:creationId xmlns:p14="http://schemas.microsoft.com/office/powerpoint/2010/main" val="1710250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t>
            </a:r>
            <a:r>
              <a:rPr lang="en-US" dirty="0" err="1"/>
              <a:t>gonna</a:t>
            </a:r>
            <a:r>
              <a:rPr lang="en-US" dirty="0"/>
              <a:t> use the time before the 8 mins to start it </a:t>
            </a:r>
          </a:p>
          <a:p>
            <a:r>
              <a:rPr lang="en-US" dirty="0"/>
              <a:t>So we have 9 mins total</a:t>
            </a:r>
          </a:p>
        </p:txBody>
      </p:sp>
      <p:sp>
        <p:nvSpPr>
          <p:cNvPr id="4" name="Slide Number Placeholder 3"/>
          <p:cNvSpPr>
            <a:spLocks noGrp="1"/>
          </p:cNvSpPr>
          <p:nvPr>
            <p:ph type="sldNum" sz="quarter" idx="5"/>
          </p:nvPr>
        </p:nvSpPr>
        <p:spPr/>
        <p:txBody>
          <a:bodyPr/>
          <a:lstStyle/>
          <a:p>
            <a:fld id="{BA807D70-F697-4B66-A325-9C2C7B093F21}" type="slidenum">
              <a:rPr lang="en-US" smtClean="0"/>
              <a:t>2</a:t>
            </a:fld>
            <a:endParaRPr lang="en-US"/>
          </a:p>
        </p:txBody>
      </p:sp>
    </p:spTree>
    <p:extLst>
      <p:ext uri="{BB962C8B-B14F-4D97-AF65-F5344CB8AC3E}">
        <p14:creationId xmlns:p14="http://schemas.microsoft.com/office/powerpoint/2010/main" val="1035242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a:t>
            </a:r>
          </a:p>
        </p:txBody>
      </p:sp>
      <p:sp>
        <p:nvSpPr>
          <p:cNvPr id="4" name="Slide Number Placeholder 3"/>
          <p:cNvSpPr>
            <a:spLocks noGrp="1"/>
          </p:cNvSpPr>
          <p:nvPr>
            <p:ph type="sldNum" sz="quarter" idx="5"/>
          </p:nvPr>
        </p:nvSpPr>
        <p:spPr/>
        <p:txBody>
          <a:bodyPr/>
          <a:lstStyle/>
          <a:p>
            <a:fld id="{BA807D70-F697-4B66-A325-9C2C7B093F21}" type="slidenum">
              <a:rPr lang="en-US" smtClean="0"/>
              <a:t>3</a:t>
            </a:fld>
            <a:endParaRPr lang="en-US"/>
          </a:p>
        </p:txBody>
      </p:sp>
    </p:spTree>
    <p:extLst>
      <p:ext uri="{BB962C8B-B14F-4D97-AF65-F5344CB8AC3E}">
        <p14:creationId xmlns:p14="http://schemas.microsoft.com/office/powerpoint/2010/main" val="131354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a:t>
            </a:r>
          </a:p>
        </p:txBody>
      </p:sp>
      <p:sp>
        <p:nvSpPr>
          <p:cNvPr id="4" name="Slide Number Placeholder 3"/>
          <p:cNvSpPr>
            <a:spLocks noGrp="1"/>
          </p:cNvSpPr>
          <p:nvPr>
            <p:ph type="sldNum" sz="quarter" idx="5"/>
          </p:nvPr>
        </p:nvSpPr>
        <p:spPr/>
        <p:txBody>
          <a:bodyPr/>
          <a:lstStyle/>
          <a:p>
            <a:fld id="{BA807D70-F697-4B66-A325-9C2C7B093F21}" type="slidenum">
              <a:rPr lang="en-US" smtClean="0"/>
              <a:t>4</a:t>
            </a:fld>
            <a:endParaRPr lang="en-US"/>
          </a:p>
        </p:txBody>
      </p:sp>
    </p:spTree>
    <p:extLst>
      <p:ext uri="{BB962C8B-B14F-4D97-AF65-F5344CB8AC3E}">
        <p14:creationId xmlns:p14="http://schemas.microsoft.com/office/powerpoint/2010/main" val="504122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sz="1200" dirty="0"/>
              <a:t>Little explanation on git and apps</a:t>
            </a:r>
          </a:p>
          <a:p>
            <a:pPr marL="0" indent="0">
              <a:buNone/>
            </a:pPr>
            <a:r>
              <a:rPr lang="en-US" sz="1200" dirty="0"/>
              <a:t>Git is software for tracking changes in any set of files, usually used for coordinating work among programmers collaboratively developing source code during software development. Its goals include speed, data integrity, and support for distributed, non-linear workflows (thousands of parallel branches running on different systems).</a:t>
            </a:r>
          </a:p>
          <a:p>
            <a:endParaRPr lang="en-US" dirty="0"/>
          </a:p>
        </p:txBody>
      </p:sp>
      <p:sp>
        <p:nvSpPr>
          <p:cNvPr id="4" name="Slide Number Placeholder 3"/>
          <p:cNvSpPr>
            <a:spLocks noGrp="1"/>
          </p:cNvSpPr>
          <p:nvPr>
            <p:ph type="sldNum" sz="quarter" idx="5"/>
          </p:nvPr>
        </p:nvSpPr>
        <p:spPr/>
        <p:txBody>
          <a:bodyPr/>
          <a:lstStyle/>
          <a:p>
            <a:fld id="{BA807D70-F697-4B66-A325-9C2C7B093F21}" type="slidenum">
              <a:rPr lang="en-US" smtClean="0"/>
              <a:t>5</a:t>
            </a:fld>
            <a:endParaRPr lang="en-US"/>
          </a:p>
        </p:txBody>
      </p:sp>
    </p:spTree>
    <p:extLst>
      <p:ext uri="{BB962C8B-B14F-4D97-AF65-F5344CB8AC3E}">
        <p14:creationId xmlns:p14="http://schemas.microsoft.com/office/powerpoint/2010/main" val="2873829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p:txBody>
      </p:sp>
      <p:sp>
        <p:nvSpPr>
          <p:cNvPr id="4" name="Slide Number Placeholder 3"/>
          <p:cNvSpPr>
            <a:spLocks noGrp="1"/>
          </p:cNvSpPr>
          <p:nvPr>
            <p:ph type="sldNum" sz="quarter" idx="5"/>
          </p:nvPr>
        </p:nvSpPr>
        <p:spPr/>
        <p:txBody>
          <a:bodyPr/>
          <a:lstStyle/>
          <a:p>
            <a:fld id="{BA807D70-F697-4B66-A325-9C2C7B093F21}" type="slidenum">
              <a:rPr lang="en-US" smtClean="0"/>
              <a:t>6</a:t>
            </a:fld>
            <a:endParaRPr lang="en-US"/>
          </a:p>
        </p:txBody>
      </p:sp>
    </p:spTree>
    <p:extLst>
      <p:ext uri="{BB962C8B-B14F-4D97-AF65-F5344CB8AC3E}">
        <p14:creationId xmlns:p14="http://schemas.microsoft.com/office/powerpoint/2010/main" val="644873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sec + 10 sec transition to JD</a:t>
            </a:r>
          </a:p>
        </p:txBody>
      </p:sp>
      <p:sp>
        <p:nvSpPr>
          <p:cNvPr id="4" name="Slide Number Placeholder 3"/>
          <p:cNvSpPr>
            <a:spLocks noGrp="1"/>
          </p:cNvSpPr>
          <p:nvPr>
            <p:ph type="sldNum" sz="quarter" idx="5"/>
          </p:nvPr>
        </p:nvSpPr>
        <p:spPr/>
        <p:txBody>
          <a:bodyPr/>
          <a:lstStyle/>
          <a:p>
            <a:fld id="{BA807D70-F697-4B66-A325-9C2C7B093F21}" type="slidenum">
              <a:rPr lang="en-US" smtClean="0"/>
              <a:t>7</a:t>
            </a:fld>
            <a:endParaRPr lang="en-US"/>
          </a:p>
        </p:txBody>
      </p:sp>
    </p:spTree>
    <p:extLst>
      <p:ext uri="{BB962C8B-B14F-4D97-AF65-F5344CB8AC3E}">
        <p14:creationId xmlns:p14="http://schemas.microsoft.com/office/powerpoint/2010/main" val="1296801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BA807D70-F697-4B66-A325-9C2C7B093F21}" type="slidenum">
              <a:rPr lang="en-US" smtClean="0"/>
              <a:t>8</a:t>
            </a:fld>
            <a:endParaRPr lang="en-US"/>
          </a:p>
        </p:txBody>
      </p:sp>
    </p:spTree>
    <p:extLst>
      <p:ext uri="{BB962C8B-B14F-4D97-AF65-F5344CB8AC3E}">
        <p14:creationId xmlns:p14="http://schemas.microsoft.com/office/powerpoint/2010/main" val="543327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AT" dirty="0"/>
          </a:p>
        </p:txBody>
      </p:sp>
      <p:sp>
        <p:nvSpPr>
          <p:cNvPr id="4" name="Foliennummernplatzhalter 3"/>
          <p:cNvSpPr>
            <a:spLocks noGrp="1"/>
          </p:cNvSpPr>
          <p:nvPr>
            <p:ph type="sldNum" sz="quarter" idx="5"/>
          </p:nvPr>
        </p:nvSpPr>
        <p:spPr/>
        <p:txBody>
          <a:bodyPr/>
          <a:lstStyle/>
          <a:p>
            <a:fld id="{BA807D70-F697-4B66-A325-9C2C7B093F21}" type="slidenum">
              <a:rPr lang="en-US" smtClean="0"/>
              <a:t>9</a:t>
            </a:fld>
            <a:endParaRPr lang="en-US"/>
          </a:p>
        </p:txBody>
      </p:sp>
    </p:spTree>
    <p:extLst>
      <p:ext uri="{BB962C8B-B14F-4D97-AF65-F5344CB8AC3E}">
        <p14:creationId xmlns:p14="http://schemas.microsoft.com/office/powerpoint/2010/main" val="1869978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E58A-CD4F-4550-BF7A-721B967870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21F887-C325-47DB-9FE5-1AD078190D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D8DA62-A3E2-49CA-ACAD-3E83E4D46882}"/>
              </a:ext>
            </a:extLst>
          </p:cNvPr>
          <p:cNvSpPr>
            <a:spLocks noGrp="1"/>
          </p:cNvSpPr>
          <p:nvPr>
            <p:ph type="dt" sz="half" idx="10"/>
          </p:nvPr>
        </p:nvSpPr>
        <p:spPr/>
        <p:txBody>
          <a:bodyPr/>
          <a:lstStyle/>
          <a:p>
            <a:fld id="{1F745FA3-F745-4E06-8BA5-D05617DDE6DA}" type="datetimeFigureOut">
              <a:rPr lang="en-US" smtClean="0"/>
              <a:t>12/10/2021</a:t>
            </a:fld>
            <a:endParaRPr lang="en-US"/>
          </a:p>
        </p:txBody>
      </p:sp>
      <p:sp>
        <p:nvSpPr>
          <p:cNvPr id="5" name="Footer Placeholder 4">
            <a:extLst>
              <a:ext uri="{FF2B5EF4-FFF2-40B4-BE49-F238E27FC236}">
                <a16:creationId xmlns:a16="http://schemas.microsoft.com/office/drawing/2014/main" id="{6F7295DB-E8E8-4E7E-8485-89261DEDD6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8D1AC9-6E22-4F44-851B-5B0989DEFE90}"/>
              </a:ext>
            </a:extLst>
          </p:cNvPr>
          <p:cNvSpPr>
            <a:spLocks noGrp="1"/>
          </p:cNvSpPr>
          <p:nvPr>
            <p:ph type="sldNum" sz="quarter" idx="12"/>
          </p:nvPr>
        </p:nvSpPr>
        <p:spPr/>
        <p:txBody>
          <a:bodyPr/>
          <a:lstStyle/>
          <a:p>
            <a:fld id="{3A0FE2A6-2469-4C2D-8E69-3DEB54B1BC2C}" type="slidenum">
              <a:rPr lang="en-US" smtClean="0"/>
              <a:t>‹Nr.›</a:t>
            </a:fld>
            <a:endParaRPr lang="en-US"/>
          </a:p>
        </p:txBody>
      </p:sp>
    </p:spTree>
    <p:extLst>
      <p:ext uri="{BB962C8B-B14F-4D97-AF65-F5344CB8AC3E}">
        <p14:creationId xmlns:p14="http://schemas.microsoft.com/office/powerpoint/2010/main" val="3897170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DCE62-C5B9-41B2-A8B7-5DEBA37FFD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429C90-20A0-449A-A6C0-5BA4A6685B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59179-4489-4082-90B5-CF323427A288}"/>
              </a:ext>
            </a:extLst>
          </p:cNvPr>
          <p:cNvSpPr>
            <a:spLocks noGrp="1"/>
          </p:cNvSpPr>
          <p:nvPr>
            <p:ph type="dt" sz="half" idx="10"/>
          </p:nvPr>
        </p:nvSpPr>
        <p:spPr/>
        <p:txBody>
          <a:bodyPr/>
          <a:lstStyle/>
          <a:p>
            <a:fld id="{1F745FA3-F745-4E06-8BA5-D05617DDE6DA}" type="datetimeFigureOut">
              <a:rPr lang="en-US" smtClean="0"/>
              <a:t>12/10/2021</a:t>
            </a:fld>
            <a:endParaRPr lang="en-US"/>
          </a:p>
        </p:txBody>
      </p:sp>
      <p:sp>
        <p:nvSpPr>
          <p:cNvPr id="5" name="Footer Placeholder 4">
            <a:extLst>
              <a:ext uri="{FF2B5EF4-FFF2-40B4-BE49-F238E27FC236}">
                <a16:creationId xmlns:a16="http://schemas.microsoft.com/office/drawing/2014/main" id="{0AFAFCE0-B332-47EE-A00F-ECEA130B28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EFE1CD-F7E6-42AF-BEF2-5675DA3C4D1C}"/>
              </a:ext>
            </a:extLst>
          </p:cNvPr>
          <p:cNvSpPr>
            <a:spLocks noGrp="1"/>
          </p:cNvSpPr>
          <p:nvPr>
            <p:ph type="sldNum" sz="quarter" idx="12"/>
          </p:nvPr>
        </p:nvSpPr>
        <p:spPr/>
        <p:txBody>
          <a:bodyPr/>
          <a:lstStyle/>
          <a:p>
            <a:fld id="{3A0FE2A6-2469-4C2D-8E69-3DEB54B1BC2C}" type="slidenum">
              <a:rPr lang="en-US" smtClean="0"/>
              <a:t>‹Nr.›</a:t>
            </a:fld>
            <a:endParaRPr lang="en-US"/>
          </a:p>
        </p:txBody>
      </p:sp>
    </p:spTree>
    <p:extLst>
      <p:ext uri="{BB962C8B-B14F-4D97-AF65-F5344CB8AC3E}">
        <p14:creationId xmlns:p14="http://schemas.microsoft.com/office/powerpoint/2010/main" val="2816654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97190A-B51A-42EB-AB8F-72CA488B033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1BEB37-A9D1-4406-943B-3375744399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5A03DF-E50B-412D-AABC-0005A3A8C952}"/>
              </a:ext>
            </a:extLst>
          </p:cNvPr>
          <p:cNvSpPr>
            <a:spLocks noGrp="1"/>
          </p:cNvSpPr>
          <p:nvPr>
            <p:ph type="dt" sz="half" idx="10"/>
          </p:nvPr>
        </p:nvSpPr>
        <p:spPr/>
        <p:txBody>
          <a:bodyPr/>
          <a:lstStyle/>
          <a:p>
            <a:fld id="{1F745FA3-F745-4E06-8BA5-D05617DDE6DA}" type="datetimeFigureOut">
              <a:rPr lang="en-US" smtClean="0"/>
              <a:t>12/10/2021</a:t>
            </a:fld>
            <a:endParaRPr lang="en-US"/>
          </a:p>
        </p:txBody>
      </p:sp>
      <p:sp>
        <p:nvSpPr>
          <p:cNvPr id="5" name="Footer Placeholder 4">
            <a:extLst>
              <a:ext uri="{FF2B5EF4-FFF2-40B4-BE49-F238E27FC236}">
                <a16:creationId xmlns:a16="http://schemas.microsoft.com/office/drawing/2014/main" id="{95B42883-02A1-4C01-8EC4-0859A840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539A53-EAE9-4774-B3B1-8F7252C5BB53}"/>
              </a:ext>
            </a:extLst>
          </p:cNvPr>
          <p:cNvSpPr>
            <a:spLocks noGrp="1"/>
          </p:cNvSpPr>
          <p:nvPr>
            <p:ph type="sldNum" sz="quarter" idx="12"/>
          </p:nvPr>
        </p:nvSpPr>
        <p:spPr/>
        <p:txBody>
          <a:bodyPr/>
          <a:lstStyle/>
          <a:p>
            <a:fld id="{3A0FE2A6-2469-4C2D-8E69-3DEB54B1BC2C}" type="slidenum">
              <a:rPr lang="en-US" smtClean="0"/>
              <a:t>‹Nr.›</a:t>
            </a:fld>
            <a:endParaRPr lang="en-US"/>
          </a:p>
        </p:txBody>
      </p:sp>
    </p:spTree>
    <p:extLst>
      <p:ext uri="{BB962C8B-B14F-4D97-AF65-F5344CB8AC3E}">
        <p14:creationId xmlns:p14="http://schemas.microsoft.com/office/powerpoint/2010/main" val="2200214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4B3A-DA92-4DE8-BC24-288AE56572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5F1966-68AA-4516-AE5C-E5228A6540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612D5C-79E2-4DF3-AD96-CC71FCDB10F1}"/>
              </a:ext>
            </a:extLst>
          </p:cNvPr>
          <p:cNvSpPr>
            <a:spLocks noGrp="1"/>
          </p:cNvSpPr>
          <p:nvPr>
            <p:ph type="dt" sz="half" idx="10"/>
          </p:nvPr>
        </p:nvSpPr>
        <p:spPr/>
        <p:txBody>
          <a:bodyPr/>
          <a:lstStyle/>
          <a:p>
            <a:fld id="{1F745FA3-F745-4E06-8BA5-D05617DDE6DA}" type="datetimeFigureOut">
              <a:rPr lang="en-US" smtClean="0"/>
              <a:t>12/10/2021</a:t>
            </a:fld>
            <a:endParaRPr lang="en-US"/>
          </a:p>
        </p:txBody>
      </p:sp>
      <p:sp>
        <p:nvSpPr>
          <p:cNvPr id="5" name="Footer Placeholder 4">
            <a:extLst>
              <a:ext uri="{FF2B5EF4-FFF2-40B4-BE49-F238E27FC236}">
                <a16:creationId xmlns:a16="http://schemas.microsoft.com/office/drawing/2014/main" id="{12C6D12A-D7AA-40CF-A261-E0F03B190D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CA366B-7581-4CC2-9B59-031D653BCD2A}"/>
              </a:ext>
            </a:extLst>
          </p:cNvPr>
          <p:cNvSpPr>
            <a:spLocks noGrp="1"/>
          </p:cNvSpPr>
          <p:nvPr>
            <p:ph type="sldNum" sz="quarter" idx="12"/>
          </p:nvPr>
        </p:nvSpPr>
        <p:spPr/>
        <p:txBody>
          <a:bodyPr/>
          <a:lstStyle/>
          <a:p>
            <a:fld id="{3A0FE2A6-2469-4C2D-8E69-3DEB54B1BC2C}" type="slidenum">
              <a:rPr lang="en-US" smtClean="0"/>
              <a:t>‹Nr.›</a:t>
            </a:fld>
            <a:endParaRPr lang="en-US"/>
          </a:p>
        </p:txBody>
      </p:sp>
    </p:spTree>
    <p:extLst>
      <p:ext uri="{BB962C8B-B14F-4D97-AF65-F5344CB8AC3E}">
        <p14:creationId xmlns:p14="http://schemas.microsoft.com/office/powerpoint/2010/main" val="1469369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0428-08C4-4979-98EE-94819DE1C9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66FEEE-EABE-48B5-AB0C-C33BC1B412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E5FD20-8828-4F2A-B84B-3AEE29C603B6}"/>
              </a:ext>
            </a:extLst>
          </p:cNvPr>
          <p:cNvSpPr>
            <a:spLocks noGrp="1"/>
          </p:cNvSpPr>
          <p:nvPr>
            <p:ph type="dt" sz="half" idx="10"/>
          </p:nvPr>
        </p:nvSpPr>
        <p:spPr/>
        <p:txBody>
          <a:bodyPr/>
          <a:lstStyle/>
          <a:p>
            <a:fld id="{1F745FA3-F745-4E06-8BA5-D05617DDE6DA}" type="datetimeFigureOut">
              <a:rPr lang="en-US" smtClean="0"/>
              <a:t>12/10/2021</a:t>
            </a:fld>
            <a:endParaRPr lang="en-US"/>
          </a:p>
        </p:txBody>
      </p:sp>
      <p:sp>
        <p:nvSpPr>
          <p:cNvPr id="5" name="Footer Placeholder 4">
            <a:extLst>
              <a:ext uri="{FF2B5EF4-FFF2-40B4-BE49-F238E27FC236}">
                <a16:creationId xmlns:a16="http://schemas.microsoft.com/office/drawing/2014/main" id="{FB7BD76A-F989-41F7-A24E-101E965BEE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30586F-7E28-468B-8843-E731E5C93D2C}"/>
              </a:ext>
            </a:extLst>
          </p:cNvPr>
          <p:cNvSpPr>
            <a:spLocks noGrp="1"/>
          </p:cNvSpPr>
          <p:nvPr>
            <p:ph type="sldNum" sz="quarter" idx="12"/>
          </p:nvPr>
        </p:nvSpPr>
        <p:spPr/>
        <p:txBody>
          <a:bodyPr/>
          <a:lstStyle/>
          <a:p>
            <a:fld id="{3A0FE2A6-2469-4C2D-8E69-3DEB54B1BC2C}" type="slidenum">
              <a:rPr lang="en-US" smtClean="0"/>
              <a:t>‹Nr.›</a:t>
            </a:fld>
            <a:endParaRPr lang="en-US"/>
          </a:p>
        </p:txBody>
      </p:sp>
    </p:spTree>
    <p:extLst>
      <p:ext uri="{BB962C8B-B14F-4D97-AF65-F5344CB8AC3E}">
        <p14:creationId xmlns:p14="http://schemas.microsoft.com/office/powerpoint/2010/main" val="3772201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E66AE-0D2B-4A25-A871-62557CEB03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54D005-BA18-478E-A4BF-B58E8AE2F6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DA16DB-E2C7-4A49-8403-944F932DBB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213797-2823-4EDA-950E-747BBBDAF1B7}"/>
              </a:ext>
            </a:extLst>
          </p:cNvPr>
          <p:cNvSpPr>
            <a:spLocks noGrp="1"/>
          </p:cNvSpPr>
          <p:nvPr>
            <p:ph type="dt" sz="half" idx="10"/>
          </p:nvPr>
        </p:nvSpPr>
        <p:spPr/>
        <p:txBody>
          <a:bodyPr/>
          <a:lstStyle/>
          <a:p>
            <a:fld id="{1F745FA3-F745-4E06-8BA5-D05617DDE6DA}" type="datetimeFigureOut">
              <a:rPr lang="en-US" smtClean="0"/>
              <a:t>12/10/2021</a:t>
            </a:fld>
            <a:endParaRPr lang="en-US"/>
          </a:p>
        </p:txBody>
      </p:sp>
      <p:sp>
        <p:nvSpPr>
          <p:cNvPr id="6" name="Footer Placeholder 5">
            <a:extLst>
              <a:ext uri="{FF2B5EF4-FFF2-40B4-BE49-F238E27FC236}">
                <a16:creationId xmlns:a16="http://schemas.microsoft.com/office/drawing/2014/main" id="{6DCCD7AC-3B10-4077-88B1-B76EBF07BB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C3BEA-AEE8-45A7-965B-D0A0ABC0E2A0}"/>
              </a:ext>
            </a:extLst>
          </p:cNvPr>
          <p:cNvSpPr>
            <a:spLocks noGrp="1"/>
          </p:cNvSpPr>
          <p:nvPr>
            <p:ph type="sldNum" sz="quarter" idx="12"/>
          </p:nvPr>
        </p:nvSpPr>
        <p:spPr/>
        <p:txBody>
          <a:bodyPr/>
          <a:lstStyle/>
          <a:p>
            <a:fld id="{3A0FE2A6-2469-4C2D-8E69-3DEB54B1BC2C}" type="slidenum">
              <a:rPr lang="en-US" smtClean="0"/>
              <a:t>‹Nr.›</a:t>
            </a:fld>
            <a:endParaRPr lang="en-US"/>
          </a:p>
        </p:txBody>
      </p:sp>
    </p:spTree>
    <p:extLst>
      <p:ext uri="{BB962C8B-B14F-4D97-AF65-F5344CB8AC3E}">
        <p14:creationId xmlns:p14="http://schemas.microsoft.com/office/powerpoint/2010/main" val="157128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FAFF-C94C-4335-B55E-FEEB8CB11F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CF14C9-73D8-4520-B0C8-DBEABFAD04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996ACB-42BD-42DC-8CC7-580C10C837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621E4B-BBB2-4CDE-86B8-A5C0D49263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AD40DE-84B3-4F6F-AF92-6DFFA8D173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56A43C-AFCC-42D8-99F9-9F9D6197B648}"/>
              </a:ext>
            </a:extLst>
          </p:cNvPr>
          <p:cNvSpPr>
            <a:spLocks noGrp="1"/>
          </p:cNvSpPr>
          <p:nvPr>
            <p:ph type="dt" sz="half" idx="10"/>
          </p:nvPr>
        </p:nvSpPr>
        <p:spPr/>
        <p:txBody>
          <a:bodyPr/>
          <a:lstStyle/>
          <a:p>
            <a:fld id="{1F745FA3-F745-4E06-8BA5-D05617DDE6DA}" type="datetimeFigureOut">
              <a:rPr lang="en-US" smtClean="0"/>
              <a:t>12/10/2021</a:t>
            </a:fld>
            <a:endParaRPr lang="en-US"/>
          </a:p>
        </p:txBody>
      </p:sp>
      <p:sp>
        <p:nvSpPr>
          <p:cNvPr id="8" name="Footer Placeholder 7">
            <a:extLst>
              <a:ext uri="{FF2B5EF4-FFF2-40B4-BE49-F238E27FC236}">
                <a16:creationId xmlns:a16="http://schemas.microsoft.com/office/drawing/2014/main" id="{E6AD5B4C-3348-4A0E-9A44-81B83CE6C0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CCDC7B-B7E4-4A86-ADB2-0566B4C61DEA}"/>
              </a:ext>
            </a:extLst>
          </p:cNvPr>
          <p:cNvSpPr>
            <a:spLocks noGrp="1"/>
          </p:cNvSpPr>
          <p:nvPr>
            <p:ph type="sldNum" sz="quarter" idx="12"/>
          </p:nvPr>
        </p:nvSpPr>
        <p:spPr/>
        <p:txBody>
          <a:bodyPr/>
          <a:lstStyle/>
          <a:p>
            <a:fld id="{3A0FE2A6-2469-4C2D-8E69-3DEB54B1BC2C}" type="slidenum">
              <a:rPr lang="en-US" smtClean="0"/>
              <a:t>‹Nr.›</a:t>
            </a:fld>
            <a:endParaRPr lang="en-US"/>
          </a:p>
        </p:txBody>
      </p:sp>
    </p:spTree>
    <p:extLst>
      <p:ext uri="{BB962C8B-B14F-4D97-AF65-F5344CB8AC3E}">
        <p14:creationId xmlns:p14="http://schemas.microsoft.com/office/powerpoint/2010/main" val="598841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63AC5-2834-4C12-BF6C-A02B52D93C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768EA7-64F7-4487-B69C-8301D5CCB348}"/>
              </a:ext>
            </a:extLst>
          </p:cNvPr>
          <p:cNvSpPr>
            <a:spLocks noGrp="1"/>
          </p:cNvSpPr>
          <p:nvPr>
            <p:ph type="dt" sz="half" idx="10"/>
          </p:nvPr>
        </p:nvSpPr>
        <p:spPr/>
        <p:txBody>
          <a:bodyPr/>
          <a:lstStyle/>
          <a:p>
            <a:fld id="{1F745FA3-F745-4E06-8BA5-D05617DDE6DA}" type="datetimeFigureOut">
              <a:rPr lang="en-US" smtClean="0"/>
              <a:t>12/10/2021</a:t>
            </a:fld>
            <a:endParaRPr lang="en-US"/>
          </a:p>
        </p:txBody>
      </p:sp>
      <p:sp>
        <p:nvSpPr>
          <p:cNvPr id="4" name="Footer Placeholder 3">
            <a:extLst>
              <a:ext uri="{FF2B5EF4-FFF2-40B4-BE49-F238E27FC236}">
                <a16:creationId xmlns:a16="http://schemas.microsoft.com/office/drawing/2014/main" id="{3B2535E6-2050-4B6C-A1D3-06B36C5153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8F9A50-3D65-41C4-9ED0-44D7601BBD94}"/>
              </a:ext>
            </a:extLst>
          </p:cNvPr>
          <p:cNvSpPr>
            <a:spLocks noGrp="1"/>
          </p:cNvSpPr>
          <p:nvPr>
            <p:ph type="sldNum" sz="quarter" idx="12"/>
          </p:nvPr>
        </p:nvSpPr>
        <p:spPr/>
        <p:txBody>
          <a:bodyPr/>
          <a:lstStyle/>
          <a:p>
            <a:fld id="{3A0FE2A6-2469-4C2D-8E69-3DEB54B1BC2C}" type="slidenum">
              <a:rPr lang="en-US" smtClean="0"/>
              <a:t>‹Nr.›</a:t>
            </a:fld>
            <a:endParaRPr lang="en-US"/>
          </a:p>
        </p:txBody>
      </p:sp>
    </p:spTree>
    <p:extLst>
      <p:ext uri="{BB962C8B-B14F-4D97-AF65-F5344CB8AC3E}">
        <p14:creationId xmlns:p14="http://schemas.microsoft.com/office/powerpoint/2010/main" val="3437391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BFE428-2506-43CD-82AD-F5B615302F4E}"/>
              </a:ext>
            </a:extLst>
          </p:cNvPr>
          <p:cNvSpPr>
            <a:spLocks noGrp="1"/>
          </p:cNvSpPr>
          <p:nvPr>
            <p:ph type="dt" sz="half" idx="10"/>
          </p:nvPr>
        </p:nvSpPr>
        <p:spPr/>
        <p:txBody>
          <a:bodyPr/>
          <a:lstStyle/>
          <a:p>
            <a:fld id="{1F745FA3-F745-4E06-8BA5-D05617DDE6DA}" type="datetimeFigureOut">
              <a:rPr lang="en-US" smtClean="0"/>
              <a:t>12/10/2021</a:t>
            </a:fld>
            <a:endParaRPr lang="en-US"/>
          </a:p>
        </p:txBody>
      </p:sp>
      <p:sp>
        <p:nvSpPr>
          <p:cNvPr id="3" name="Footer Placeholder 2">
            <a:extLst>
              <a:ext uri="{FF2B5EF4-FFF2-40B4-BE49-F238E27FC236}">
                <a16:creationId xmlns:a16="http://schemas.microsoft.com/office/drawing/2014/main" id="{C8C99C6B-B1CF-4486-AD29-7DDD205133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7BC036-B50C-4FE1-A089-30B6617B5266}"/>
              </a:ext>
            </a:extLst>
          </p:cNvPr>
          <p:cNvSpPr>
            <a:spLocks noGrp="1"/>
          </p:cNvSpPr>
          <p:nvPr>
            <p:ph type="sldNum" sz="quarter" idx="12"/>
          </p:nvPr>
        </p:nvSpPr>
        <p:spPr/>
        <p:txBody>
          <a:bodyPr/>
          <a:lstStyle/>
          <a:p>
            <a:fld id="{3A0FE2A6-2469-4C2D-8E69-3DEB54B1BC2C}" type="slidenum">
              <a:rPr lang="en-US" smtClean="0"/>
              <a:t>‹Nr.›</a:t>
            </a:fld>
            <a:endParaRPr lang="en-US"/>
          </a:p>
        </p:txBody>
      </p:sp>
    </p:spTree>
    <p:extLst>
      <p:ext uri="{BB962C8B-B14F-4D97-AF65-F5344CB8AC3E}">
        <p14:creationId xmlns:p14="http://schemas.microsoft.com/office/powerpoint/2010/main" val="4014980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BF7C8-B529-44C5-8860-2D2864BC6D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72EB97-C1A8-4965-9B7F-B5A9AD4F9F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6C83AC-CBFC-4FED-B60B-CBB21253B3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7D0660-F3F1-4D51-8776-FC0DBDD3F426}"/>
              </a:ext>
            </a:extLst>
          </p:cNvPr>
          <p:cNvSpPr>
            <a:spLocks noGrp="1"/>
          </p:cNvSpPr>
          <p:nvPr>
            <p:ph type="dt" sz="half" idx="10"/>
          </p:nvPr>
        </p:nvSpPr>
        <p:spPr/>
        <p:txBody>
          <a:bodyPr/>
          <a:lstStyle/>
          <a:p>
            <a:fld id="{1F745FA3-F745-4E06-8BA5-D05617DDE6DA}" type="datetimeFigureOut">
              <a:rPr lang="en-US" smtClean="0"/>
              <a:t>12/10/2021</a:t>
            </a:fld>
            <a:endParaRPr lang="en-US"/>
          </a:p>
        </p:txBody>
      </p:sp>
      <p:sp>
        <p:nvSpPr>
          <p:cNvPr id="6" name="Footer Placeholder 5">
            <a:extLst>
              <a:ext uri="{FF2B5EF4-FFF2-40B4-BE49-F238E27FC236}">
                <a16:creationId xmlns:a16="http://schemas.microsoft.com/office/drawing/2014/main" id="{2B2D6ED3-5838-4836-BF48-336489B5C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D6CF21-0406-462A-B3FA-5A0BD67950A7}"/>
              </a:ext>
            </a:extLst>
          </p:cNvPr>
          <p:cNvSpPr>
            <a:spLocks noGrp="1"/>
          </p:cNvSpPr>
          <p:nvPr>
            <p:ph type="sldNum" sz="quarter" idx="12"/>
          </p:nvPr>
        </p:nvSpPr>
        <p:spPr/>
        <p:txBody>
          <a:bodyPr/>
          <a:lstStyle/>
          <a:p>
            <a:fld id="{3A0FE2A6-2469-4C2D-8E69-3DEB54B1BC2C}" type="slidenum">
              <a:rPr lang="en-US" smtClean="0"/>
              <a:t>‹Nr.›</a:t>
            </a:fld>
            <a:endParaRPr lang="en-US"/>
          </a:p>
        </p:txBody>
      </p:sp>
    </p:spTree>
    <p:extLst>
      <p:ext uri="{BB962C8B-B14F-4D97-AF65-F5344CB8AC3E}">
        <p14:creationId xmlns:p14="http://schemas.microsoft.com/office/powerpoint/2010/main" val="2166272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FA9A-4655-4D69-BDD1-63ABCEE8E8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C57F0B-8D13-4C29-9996-C8D9F9C7F9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D6E08E-5658-4A0B-8296-2413CCE2B2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682DF7-F964-45DF-BF4A-88EB66E86499}"/>
              </a:ext>
            </a:extLst>
          </p:cNvPr>
          <p:cNvSpPr>
            <a:spLocks noGrp="1"/>
          </p:cNvSpPr>
          <p:nvPr>
            <p:ph type="dt" sz="half" idx="10"/>
          </p:nvPr>
        </p:nvSpPr>
        <p:spPr/>
        <p:txBody>
          <a:bodyPr/>
          <a:lstStyle/>
          <a:p>
            <a:fld id="{1F745FA3-F745-4E06-8BA5-D05617DDE6DA}" type="datetimeFigureOut">
              <a:rPr lang="en-US" smtClean="0"/>
              <a:t>12/10/2021</a:t>
            </a:fld>
            <a:endParaRPr lang="en-US"/>
          </a:p>
        </p:txBody>
      </p:sp>
      <p:sp>
        <p:nvSpPr>
          <p:cNvPr id="6" name="Footer Placeholder 5">
            <a:extLst>
              <a:ext uri="{FF2B5EF4-FFF2-40B4-BE49-F238E27FC236}">
                <a16:creationId xmlns:a16="http://schemas.microsoft.com/office/drawing/2014/main" id="{B23506BC-CBD6-4C27-98D8-B4CFC083AB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37D3FF-7D5B-4EEA-8879-67894F9221E2}"/>
              </a:ext>
            </a:extLst>
          </p:cNvPr>
          <p:cNvSpPr>
            <a:spLocks noGrp="1"/>
          </p:cNvSpPr>
          <p:nvPr>
            <p:ph type="sldNum" sz="quarter" idx="12"/>
          </p:nvPr>
        </p:nvSpPr>
        <p:spPr/>
        <p:txBody>
          <a:bodyPr/>
          <a:lstStyle/>
          <a:p>
            <a:fld id="{3A0FE2A6-2469-4C2D-8E69-3DEB54B1BC2C}" type="slidenum">
              <a:rPr lang="en-US" smtClean="0"/>
              <a:t>‹Nr.›</a:t>
            </a:fld>
            <a:endParaRPr lang="en-US"/>
          </a:p>
        </p:txBody>
      </p:sp>
    </p:spTree>
    <p:extLst>
      <p:ext uri="{BB962C8B-B14F-4D97-AF65-F5344CB8AC3E}">
        <p14:creationId xmlns:p14="http://schemas.microsoft.com/office/powerpoint/2010/main" val="3869184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D9A904-F2AE-4023-A556-1E9E182807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658471-6F9D-4382-9EB5-C0B3E712A1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7B408-5BF8-4DAC-93D1-3C3EC40798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745FA3-F745-4E06-8BA5-D05617DDE6DA}" type="datetimeFigureOut">
              <a:rPr lang="en-US" smtClean="0"/>
              <a:t>12/10/2021</a:t>
            </a:fld>
            <a:endParaRPr lang="en-US"/>
          </a:p>
        </p:txBody>
      </p:sp>
      <p:sp>
        <p:nvSpPr>
          <p:cNvPr id="5" name="Footer Placeholder 4">
            <a:extLst>
              <a:ext uri="{FF2B5EF4-FFF2-40B4-BE49-F238E27FC236}">
                <a16:creationId xmlns:a16="http://schemas.microsoft.com/office/drawing/2014/main" id="{AB0039CE-1F0C-43AF-96B3-3C4F08A94C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BE4B76-4AFF-480B-93DC-FA0612E431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0FE2A6-2469-4C2D-8E69-3DEB54B1BC2C}" type="slidenum">
              <a:rPr lang="en-US" smtClean="0"/>
              <a:t>‹Nr.›</a:t>
            </a:fld>
            <a:endParaRPr lang="en-US"/>
          </a:p>
        </p:txBody>
      </p:sp>
    </p:spTree>
    <p:extLst>
      <p:ext uri="{BB962C8B-B14F-4D97-AF65-F5344CB8AC3E}">
        <p14:creationId xmlns:p14="http://schemas.microsoft.com/office/powerpoint/2010/main" val="3501925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D4D7F234-C61C-40AB-8549-85621B7211B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E6DD40-E150-4F31-9344-BF1B5375DB6B}"/>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br>
              <a:rPr lang="en-US" sz="5200" dirty="0">
                <a:solidFill>
                  <a:srgbClr val="FFFFFF"/>
                </a:solidFill>
              </a:rPr>
            </a:br>
            <a:r>
              <a:rPr lang="en-US" sz="5200" dirty="0">
                <a:solidFill>
                  <a:srgbClr val="FFFFFF"/>
                </a:solidFill>
              </a:rPr>
              <a:t>Mock Presentation Part 1 </a:t>
            </a:r>
          </a:p>
        </p:txBody>
      </p:sp>
      <p:sp>
        <p:nvSpPr>
          <p:cNvPr id="3" name="Subtitle 2">
            <a:extLst>
              <a:ext uri="{FF2B5EF4-FFF2-40B4-BE49-F238E27FC236}">
                <a16:creationId xmlns:a16="http://schemas.microsoft.com/office/drawing/2014/main" id="{0939B915-5470-4F46-B69B-DEDCB7101504}"/>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Moris</a:t>
            </a:r>
          </a:p>
          <a:p>
            <a:endParaRPr lang="en-US">
              <a:solidFill>
                <a:srgbClr val="FFFFFF"/>
              </a:solidFill>
            </a:endParaRPr>
          </a:p>
        </p:txBody>
      </p:sp>
    </p:spTree>
    <p:extLst>
      <p:ext uri="{BB962C8B-B14F-4D97-AF65-F5344CB8AC3E}">
        <p14:creationId xmlns:p14="http://schemas.microsoft.com/office/powerpoint/2010/main" val="2886913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1000"/>
            <a:lum/>
          </a:blip>
          <a:srcRect/>
          <a:stretch>
            <a:fillRect t="-28000" b="-28000"/>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23D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el 11">
            <a:extLst>
              <a:ext uri="{FF2B5EF4-FFF2-40B4-BE49-F238E27FC236}">
                <a16:creationId xmlns:a16="http://schemas.microsoft.com/office/drawing/2014/main" id="{2277338F-7293-440E-88F1-871DAAC06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ormAutofit/>
          </a:bodyPr>
          <a:lstStyle/>
          <a:p>
            <a:pPr algn="ctr"/>
            <a:r>
              <a:rPr lang="en-US" sz="2600" kern="1200">
                <a:solidFill>
                  <a:srgbClr val="FFFFFF"/>
                </a:solidFill>
                <a:latin typeface="+mj-lt"/>
                <a:ea typeface="+mj-ea"/>
                <a:cs typeface="+mj-cs"/>
              </a:rPr>
              <a:t>Merge</a:t>
            </a:r>
            <a:br>
              <a:rPr lang="en-US" sz="2600" kern="1200">
                <a:solidFill>
                  <a:srgbClr val="FFFFFF"/>
                </a:solidFill>
                <a:latin typeface="+mj-lt"/>
                <a:ea typeface="+mj-ea"/>
                <a:cs typeface="+mj-cs"/>
              </a:rPr>
            </a:br>
            <a:r>
              <a:rPr lang="en-US" sz="2600" kern="1200">
                <a:solidFill>
                  <a:srgbClr val="FFFFFF"/>
                </a:solidFill>
                <a:latin typeface="+mj-lt"/>
                <a:ea typeface="+mj-ea"/>
                <a:cs typeface="+mj-cs"/>
              </a:rPr>
              <a:t>conflicts</a:t>
            </a:r>
          </a:p>
        </p:txBody>
      </p:sp>
      <p:sp>
        <p:nvSpPr>
          <p:cNvPr id="38" name="Flussdiagramm: Alternativer Prozess 37">
            <a:extLst>
              <a:ext uri="{FF2B5EF4-FFF2-40B4-BE49-F238E27FC236}">
                <a16:creationId xmlns:a16="http://schemas.microsoft.com/office/drawing/2014/main" id="{684BAD28-FA99-4AE3-A8F5-69D8D1C3186E}"/>
              </a:ext>
            </a:extLst>
          </p:cNvPr>
          <p:cNvSpPr/>
          <p:nvPr/>
        </p:nvSpPr>
        <p:spPr>
          <a:xfrm>
            <a:off x="8548719" y="1037138"/>
            <a:ext cx="3099142" cy="3656067"/>
          </a:xfrm>
          <a:prstGeom prst="flowChartAlternateProcess">
            <a:avLst/>
          </a:prstGeom>
          <a:effectLst>
            <a:glow rad="63500">
              <a:schemeClr val="accent1">
                <a:satMod val="175000"/>
                <a:alpha val="40000"/>
              </a:schemeClr>
            </a:glow>
            <a:reflection blurRad="6350" stA="52000" endA="300" endPos="35000" dir="5400000" sy="-100000" algn="bl" rotWithShape="0"/>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39" name="Rechteck: abgerundete Ecken 38">
            <a:extLst>
              <a:ext uri="{FF2B5EF4-FFF2-40B4-BE49-F238E27FC236}">
                <a16:creationId xmlns:a16="http://schemas.microsoft.com/office/drawing/2014/main" id="{649098F4-2D55-4264-A810-E26601BD35FB}"/>
              </a:ext>
            </a:extLst>
          </p:cNvPr>
          <p:cNvSpPr/>
          <p:nvPr/>
        </p:nvSpPr>
        <p:spPr>
          <a:xfrm>
            <a:off x="4132220" y="1037138"/>
            <a:ext cx="1368000" cy="1258067"/>
          </a:xfrm>
          <a:prstGeom prst="roundRect">
            <a:avLst/>
          </a:prstGeom>
          <a:solidFill>
            <a:schemeClr val="accent6"/>
          </a:solidFill>
          <a:effectLst>
            <a:glow rad="63500">
              <a:schemeClr val="accent6">
                <a:satMod val="175000"/>
                <a:alpha val="40000"/>
              </a:schemeClr>
            </a:glow>
            <a:innerShdw blurRad="63500" dist="50800" dir="10800000">
              <a:prstClr val="black">
                <a:alpha val="50000"/>
              </a:prstClr>
            </a:innerShdw>
            <a:reflection blurRad="6350" stA="52000" endA="300" endPos="35000" dir="5400000" sy="-100000" algn="bl" rotWithShape="0"/>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40" name="Flussdiagramm: Alternativer Prozess 39">
            <a:extLst>
              <a:ext uri="{FF2B5EF4-FFF2-40B4-BE49-F238E27FC236}">
                <a16:creationId xmlns:a16="http://schemas.microsoft.com/office/drawing/2014/main" id="{2483D649-9E7A-40A3-9263-7ACB55051E9F}"/>
              </a:ext>
            </a:extLst>
          </p:cNvPr>
          <p:cNvSpPr/>
          <p:nvPr/>
        </p:nvSpPr>
        <p:spPr>
          <a:xfrm>
            <a:off x="4186690" y="3296127"/>
            <a:ext cx="1368000" cy="1374669"/>
          </a:xfrm>
          <a:prstGeom prst="flowChartAlternateProcess">
            <a:avLst/>
          </a:prstGeom>
          <a:solidFill>
            <a:schemeClr val="accent6"/>
          </a:solidFill>
          <a:effectLst>
            <a:glow rad="63500">
              <a:schemeClr val="accent6">
                <a:satMod val="175000"/>
                <a:alpha val="40000"/>
              </a:schemeClr>
            </a:glow>
            <a:innerShdw blurRad="63500" dist="50800" dir="10800000">
              <a:prstClr val="black">
                <a:alpha val="50000"/>
              </a:prstClr>
            </a:innerShdw>
            <a:reflection blurRad="6350" stA="52000" endA="300" endPos="35000" dir="5400000" sy="-100000" algn="bl" rotWithShape="0"/>
          </a:effectLst>
          <a:scene3d>
            <a:camera prst="orthographicFront"/>
            <a:lightRig rig="threePt" dir="t"/>
          </a:scene3d>
          <a:sp3d prstMaterial="matte">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42" name="Textfeld 41">
            <a:extLst>
              <a:ext uri="{FF2B5EF4-FFF2-40B4-BE49-F238E27FC236}">
                <a16:creationId xmlns:a16="http://schemas.microsoft.com/office/drawing/2014/main" id="{E91FBA43-AAC7-4DAF-A09C-E46EB185DE37}"/>
              </a:ext>
            </a:extLst>
          </p:cNvPr>
          <p:cNvSpPr txBox="1"/>
          <p:nvPr/>
        </p:nvSpPr>
        <p:spPr>
          <a:xfrm>
            <a:off x="4392495" y="4685535"/>
            <a:ext cx="1162195" cy="369332"/>
          </a:xfrm>
          <a:prstGeom prst="rect">
            <a:avLst/>
          </a:prstGeom>
          <a:noFill/>
        </p:spPr>
        <p:txBody>
          <a:bodyPr wrap="square">
            <a:spAutoFit/>
          </a:bodyPr>
          <a:lstStyle/>
          <a:p>
            <a:r>
              <a:rPr lang="de-AT" sz="1800" dirty="0"/>
              <a:t>Person B</a:t>
            </a:r>
            <a:endParaRPr lang="de-AT" dirty="0"/>
          </a:p>
        </p:txBody>
      </p:sp>
      <p:sp>
        <p:nvSpPr>
          <p:cNvPr id="44" name="Textfeld 43">
            <a:extLst>
              <a:ext uri="{FF2B5EF4-FFF2-40B4-BE49-F238E27FC236}">
                <a16:creationId xmlns:a16="http://schemas.microsoft.com/office/drawing/2014/main" id="{76F772CD-F73B-4A5F-8008-6339F42ADC02}"/>
              </a:ext>
            </a:extLst>
          </p:cNvPr>
          <p:cNvSpPr txBox="1"/>
          <p:nvPr/>
        </p:nvSpPr>
        <p:spPr>
          <a:xfrm>
            <a:off x="4333479" y="2295205"/>
            <a:ext cx="1107725" cy="369332"/>
          </a:xfrm>
          <a:prstGeom prst="rect">
            <a:avLst/>
          </a:prstGeom>
          <a:noFill/>
        </p:spPr>
        <p:txBody>
          <a:bodyPr wrap="square">
            <a:spAutoFit/>
          </a:bodyPr>
          <a:lstStyle/>
          <a:p>
            <a:r>
              <a:rPr lang="de-AT" sz="1800" dirty="0"/>
              <a:t>Person A</a:t>
            </a:r>
            <a:endParaRPr lang="de-AT" dirty="0"/>
          </a:p>
        </p:txBody>
      </p:sp>
      <p:sp>
        <p:nvSpPr>
          <p:cNvPr id="46" name="Textfeld 45">
            <a:extLst>
              <a:ext uri="{FF2B5EF4-FFF2-40B4-BE49-F238E27FC236}">
                <a16:creationId xmlns:a16="http://schemas.microsoft.com/office/drawing/2014/main" id="{8359D9BE-19F4-484F-B12B-811CE61FA9B2}"/>
              </a:ext>
            </a:extLst>
          </p:cNvPr>
          <p:cNvSpPr txBox="1"/>
          <p:nvPr/>
        </p:nvSpPr>
        <p:spPr>
          <a:xfrm>
            <a:off x="9578187" y="4767823"/>
            <a:ext cx="1818060" cy="461665"/>
          </a:xfrm>
          <a:prstGeom prst="rect">
            <a:avLst/>
          </a:prstGeom>
          <a:noFill/>
        </p:spPr>
        <p:txBody>
          <a:bodyPr wrap="square">
            <a:spAutoFit/>
          </a:bodyPr>
          <a:lstStyle/>
          <a:p>
            <a:r>
              <a:rPr lang="de-AT" sz="2400" dirty="0"/>
              <a:t>Main File</a:t>
            </a:r>
          </a:p>
        </p:txBody>
      </p:sp>
    </p:spTree>
    <p:extLst>
      <p:ext uri="{BB962C8B-B14F-4D97-AF65-F5344CB8AC3E}">
        <p14:creationId xmlns:p14="http://schemas.microsoft.com/office/powerpoint/2010/main" val="840629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1D9B2A-688F-48B4-AF9E-C9CFDB3ECF9F}"/>
              </a:ext>
            </a:extLst>
          </p:cNvPr>
          <p:cNvSpPr>
            <a:spLocks noGrp="1"/>
          </p:cNvSpPr>
          <p:nvPr>
            <p:ph type="title"/>
          </p:nvPr>
        </p:nvSpPr>
        <p:spPr/>
        <p:txBody>
          <a:bodyPr/>
          <a:lstStyle/>
          <a:p>
            <a:endParaRPr lang="de-AT"/>
          </a:p>
        </p:txBody>
      </p:sp>
      <p:sp>
        <p:nvSpPr>
          <p:cNvPr id="3" name="Inhaltsplatzhalter 2">
            <a:extLst>
              <a:ext uri="{FF2B5EF4-FFF2-40B4-BE49-F238E27FC236}">
                <a16:creationId xmlns:a16="http://schemas.microsoft.com/office/drawing/2014/main" id="{6E149DB4-728B-4B15-8F99-9314669D2032}"/>
              </a:ext>
            </a:extLst>
          </p:cNvPr>
          <p:cNvSpPr>
            <a:spLocks noGrp="1"/>
          </p:cNvSpPr>
          <p:nvPr>
            <p:ph idx="1"/>
          </p:nvPr>
        </p:nvSpPr>
        <p:spPr/>
        <p:txBody>
          <a:bodyPr/>
          <a:lstStyle/>
          <a:p>
            <a:endParaRPr lang="de-AT"/>
          </a:p>
        </p:txBody>
      </p:sp>
    </p:spTree>
    <p:extLst>
      <p:ext uri="{BB962C8B-B14F-4D97-AF65-F5344CB8AC3E}">
        <p14:creationId xmlns:p14="http://schemas.microsoft.com/office/powerpoint/2010/main" val="4287222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23" name="Straight Connector 22">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9" name="Oval 28">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9" name="Straight Connector 38">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4" name="Rectangle 43">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7" name="Straight Connector 46">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C062857-344C-47B7-88FC-BB1EE0B90703}"/>
              </a:ext>
            </a:extLst>
          </p:cNvPr>
          <p:cNvSpPr>
            <a:spLocks noGrp="1"/>
          </p:cNvSpPr>
          <p:nvPr>
            <p:ph type="title"/>
          </p:nvPr>
        </p:nvSpPr>
        <p:spPr>
          <a:xfrm>
            <a:off x="630936" y="495992"/>
            <a:ext cx="4195140" cy="5638831"/>
          </a:xfrm>
          <a:noFill/>
        </p:spPr>
        <p:txBody>
          <a:bodyPr anchor="ctr">
            <a:normAutofit/>
          </a:bodyPr>
          <a:lstStyle/>
          <a:p>
            <a:r>
              <a:rPr lang="en-US" sz="4800"/>
              <a:t>Intro</a:t>
            </a:r>
          </a:p>
        </p:txBody>
      </p:sp>
      <p:graphicFrame>
        <p:nvGraphicFramePr>
          <p:cNvPr id="14" name="Content Placeholder 2">
            <a:extLst>
              <a:ext uri="{FF2B5EF4-FFF2-40B4-BE49-F238E27FC236}">
                <a16:creationId xmlns:a16="http://schemas.microsoft.com/office/drawing/2014/main" id="{453A47F7-472E-4023-BEF5-5970B00482EE}"/>
              </a:ext>
            </a:extLst>
          </p:cNvPr>
          <p:cNvGraphicFramePr>
            <a:graphicFrameLocks noGrp="1"/>
          </p:cNvGraphicFramePr>
          <p:nvPr>
            <p:ph idx="1"/>
            <p:extLst>
              <p:ext uri="{D42A27DB-BD31-4B8C-83A1-F6EECF244321}">
                <p14:modId xmlns:p14="http://schemas.microsoft.com/office/powerpoint/2010/main" val="3137402519"/>
              </p:ext>
            </p:extLst>
          </p:nvPr>
        </p:nvGraphicFramePr>
        <p:xfrm>
          <a:off x="4915947" y="900915"/>
          <a:ext cx="6253722" cy="5056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544576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1F35AF54-C0FB-4AA0-90A8-D849452DD43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39320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DF7DA3C-9026-49CE-B747-34EF0DE1CDC5}"/>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rPr>
              <a:t> Mentioning alternatives , account creation and git real-quick + disclaimer</a:t>
            </a:r>
          </a:p>
        </p:txBody>
      </p:sp>
    </p:spTree>
    <p:extLst>
      <p:ext uri="{BB962C8B-B14F-4D97-AF65-F5344CB8AC3E}">
        <p14:creationId xmlns:p14="http://schemas.microsoft.com/office/powerpoint/2010/main" val="244520503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26" name="Straight Connector 25">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2" name="Oval 31">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2" name="Straight Connector 41">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0" name="Straight Connector 49">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2CAF747-3F0C-4F7F-BBA6-00A2E84DC2E2}"/>
              </a:ext>
            </a:extLst>
          </p:cNvPr>
          <p:cNvSpPr>
            <a:spLocks noGrp="1"/>
          </p:cNvSpPr>
          <p:nvPr>
            <p:ph type="title"/>
          </p:nvPr>
        </p:nvSpPr>
        <p:spPr>
          <a:xfrm>
            <a:off x="630936" y="495992"/>
            <a:ext cx="4195140" cy="5638831"/>
          </a:xfrm>
          <a:noFill/>
        </p:spPr>
        <p:txBody>
          <a:bodyPr anchor="ctr">
            <a:normAutofit/>
          </a:bodyPr>
          <a:lstStyle/>
          <a:p>
            <a:r>
              <a:rPr lang="en-US" sz="4800"/>
              <a:t>Disclaimer </a:t>
            </a:r>
          </a:p>
        </p:txBody>
      </p:sp>
      <p:graphicFrame>
        <p:nvGraphicFramePr>
          <p:cNvPr id="17" name="Content Placeholder 2">
            <a:extLst>
              <a:ext uri="{FF2B5EF4-FFF2-40B4-BE49-F238E27FC236}">
                <a16:creationId xmlns:a16="http://schemas.microsoft.com/office/drawing/2014/main" id="{079F4073-667D-4989-AC29-8D4E4A465966}"/>
              </a:ext>
            </a:extLst>
          </p:cNvPr>
          <p:cNvGraphicFramePr>
            <a:graphicFrameLocks noGrp="1"/>
          </p:cNvGraphicFramePr>
          <p:nvPr>
            <p:ph idx="1"/>
            <p:extLst>
              <p:ext uri="{D42A27DB-BD31-4B8C-83A1-F6EECF244321}">
                <p14:modId xmlns:p14="http://schemas.microsoft.com/office/powerpoint/2010/main" val="473594625"/>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556760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EC7FB-9C16-410D-A3CC-30B2D1E7E7A5}"/>
              </a:ext>
            </a:extLst>
          </p:cNvPr>
          <p:cNvSpPr>
            <a:spLocks noGrp="1"/>
          </p:cNvSpPr>
          <p:nvPr>
            <p:ph type="title"/>
          </p:nvPr>
        </p:nvSpPr>
        <p:spPr>
          <a:xfrm>
            <a:off x="676232" y="5200879"/>
            <a:ext cx="8082447" cy="802111"/>
          </a:xfrm>
        </p:spPr>
        <p:txBody>
          <a:bodyPr vert="horz" lIns="91440" tIns="45720" rIns="91440" bIns="45720" rtlCol="0" anchor="ctr">
            <a:normAutofit/>
          </a:bodyPr>
          <a:lstStyle/>
          <a:p>
            <a:pPr algn="r"/>
            <a:r>
              <a:rPr lang="en-US" kern="1200">
                <a:solidFill>
                  <a:schemeClr val="tx1"/>
                </a:solidFill>
                <a:latin typeface="+mj-lt"/>
                <a:ea typeface="+mj-ea"/>
                <a:cs typeface="+mj-cs"/>
              </a:rPr>
              <a:t>Creating a repository </a:t>
            </a:r>
          </a:p>
        </p:txBody>
      </p:sp>
      <p:sp>
        <p:nvSpPr>
          <p:cNvPr id="135" name="Rectangle 134">
            <a:extLst>
              <a:ext uri="{FF2B5EF4-FFF2-40B4-BE49-F238E27FC236}">
                <a16:creationId xmlns:a16="http://schemas.microsoft.com/office/drawing/2014/main" id="{26882C51-76F9-4F99-997D-31FA6242A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126" y="629042"/>
            <a:ext cx="1217216" cy="8595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Triangle 136">
            <a:extLst>
              <a:ext uri="{FF2B5EF4-FFF2-40B4-BE49-F238E27FC236}">
                <a16:creationId xmlns:a16="http://schemas.microsoft.com/office/drawing/2014/main" id="{61FFFC16-86E2-4B9A-BC6D-213DC2654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683" y="635538"/>
            <a:ext cx="680408" cy="84974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Freeform: Shape 138">
            <a:extLst>
              <a:ext uri="{FF2B5EF4-FFF2-40B4-BE49-F238E27FC236}">
                <a16:creationId xmlns:a16="http://schemas.microsoft.com/office/drawing/2014/main" id="{DD3524E0-C87C-4F38-9FC7-E969C15A7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14143" y="991883"/>
            <a:ext cx="1371600" cy="2356777"/>
          </a:xfrm>
          <a:custGeom>
            <a:avLst/>
            <a:gdLst>
              <a:gd name="connsiteX0" fmla="*/ 0 w 1371600"/>
              <a:gd name="connsiteY0" fmla="*/ 0 h 2356777"/>
              <a:gd name="connsiteX1" fmla="*/ 0 w 1371600"/>
              <a:gd name="connsiteY1" fmla="*/ 1216152 h 2356777"/>
              <a:gd name="connsiteX2" fmla="*/ 4495 w 1371600"/>
              <a:gd name="connsiteY2" fmla="*/ 1216152 h 2356777"/>
              <a:gd name="connsiteX3" fmla="*/ 4495 w 1371600"/>
              <a:gd name="connsiteY3" fmla="*/ 2356777 h 2356777"/>
              <a:gd name="connsiteX4" fmla="*/ 1367105 w 1371600"/>
              <a:gd name="connsiteY4" fmla="*/ 2356777 h 2356777"/>
              <a:gd name="connsiteX5" fmla="*/ 1367105 w 1371600"/>
              <a:gd name="connsiteY5" fmla="*/ 1216152 h 2356777"/>
              <a:gd name="connsiteX6" fmla="*/ 1371600 w 1371600"/>
              <a:gd name="connsiteY6" fmla="*/ 1216152 h 2356777"/>
              <a:gd name="connsiteX7" fmla="*/ 1367105 w 1371600"/>
              <a:gd name="connsiteY7" fmla="*/ 1212166 h 2356777"/>
              <a:gd name="connsiteX8" fmla="*/ 1367105 w 1371600"/>
              <a:gd name="connsiteY8" fmla="*/ 1210176 h 2356777"/>
              <a:gd name="connsiteX9" fmla="*/ 1364860 w 1371600"/>
              <a:gd name="connsiteY9" fmla="*/ 1210176 h 23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2356777">
                <a:moveTo>
                  <a:pt x="0" y="0"/>
                </a:moveTo>
                <a:lnTo>
                  <a:pt x="0" y="1216152"/>
                </a:lnTo>
                <a:lnTo>
                  <a:pt x="4495" y="1216152"/>
                </a:lnTo>
                <a:lnTo>
                  <a:pt x="4495" y="2356777"/>
                </a:lnTo>
                <a:lnTo>
                  <a:pt x="1367105" y="2356777"/>
                </a:lnTo>
                <a:lnTo>
                  <a:pt x="1367105" y="1216152"/>
                </a:lnTo>
                <a:lnTo>
                  <a:pt x="1371600" y="1216152"/>
                </a:lnTo>
                <a:lnTo>
                  <a:pt x="1367105" y="1212166"/>
                </a:lnTo>
                <a:lnTo>
                  <a:pt x="1367105" y="1210176"/>
                </a:lnTo>
                <a:lnTo>
                  <a:pt x="1364860" y="121017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ight Triangle 140">
            <a:extLst>
              <a:ext uri="{FF2B5EF4-FFF2-40B4-BE49-F238E27FC236}">
                <a16:creationId xmlns:a16="http://schemas.microsoft.com/office/drawing/2014/main" id="{F1ED1DF4-DDDE-4464-8ABC-ED1F633CC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5916" y="1477941"/>
            <a:ext cx="1092260" cy="1371600"/>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E7E01BF7-4F45-4B6D-82BF-5A5DB30A6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41" y="2856071"/>
            <a:ext cx="2340073" cy="19110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ight Triangle 144">
            <a:extLst>
              <a:ext uri="{FF2B5EF4-FFF2-40B4-BE49-F238E27FC236}">
                <a16:creationId xmlns:a16="http://schemas.microsoft.com/office/drawing/2014/main" id="{F2FC5C7B-261A-4268-BA85-C29488A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10520" y="2798992"/>
            <a:ext cx="1911096" cy="1980472"/>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5CB4E315-91F2-4710-B866-B119037ED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5769" y="673132"/>
            <a:ext cx="1980472" cy="2164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rop-down with option to create a new repository">
            <a:extLst>
              <a:ext uri="{FF2B5EF4-FFF2-40B4-BE49-F238E27FC236}">
                <a16:creationId xmlns:a16="http://schemas.microsoft.com/office/drawing/2014/main" id="{9FBA3A73-EC52-4822-AE34-ACEFFAA0799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00758" y="3014330"/>
            <a:ext cx="1685012" cy="1763996"/>
          </a:xfrm>
          <a:prstGeom prst="rect">
            <a:avLst/>
          </a:prstGeom>
          <a:noFill/>
          <a:extLst>
            <a:ext uri="{909E8E84-426E-40DD-AFC4-6F175D3DCCD1}">
              <a14:hiddenFill xmlns:a14="http://schemas.microsoft.com/office/drawing/2010/main">
                <a:solidFill>
                  <a:srgbClr val="FFFFFF"/>
                </a:solidFill>
              </a14:hiddenFill>
            </a:ext>
          </a:extLst>
        </p:spPr>
      </p:pic>
      <p:sp>
        <p:nvSpPr>
          <p:cNvPr id="149" name="Right Triangle 148">
            <a:extLst>
              <a:ext uri="{FF2B5EF4-FFF2-40B4-BE49-F238E27FC236}">
                <a16:creationId xmlns:a16="http://schemas.microsoft.com/office/drawing/2014/main" id="{569BABC0-B0CC-4E7B-838A-F6E644779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8642224" y="795153"/>
            <a:ext cx="1399032" cy="115062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DCBE1B01-A27C-45C2-ADA4-AA13C3AC1F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516" y="2850674"/>
            <a:ext cx="2716145" cy="19019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ight Triangle 152">
            <a:extLst>
              <a:ext uri="{FF2B5EF4-FFF2-40B4-BE49-F238E27FC236}">
                <a16:creationId xmlns:a16="http://schemas.microsoft.com/office/drawing/2014/main" id="{BE7E1DAA-43FB-4446-A354-9283DE668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64669" y="3250084"/>
            <a:ext cx="1911096" cy="1100751"/>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F6FE5468-759E-4E83-828A-5587C7F5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2111" y="1485831"/>
            <a:ext cx="2537199" cy="1371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5B580AA-EEEE-4019-ADA4-D33766F1A93A}"/>
              </a:ext>
            </a:extLst>
          </p:cNvPr>
          <p:cNvPicPr>
            <a:picLocks noChangeAspect="1"/>
          </p:cNvPicPr>
          <p:nvPr/>
        </p:nvPicPr>
        <p:blipFill>
          <a:blip r:embed="rId4"/>
          <a:stretch>
            <a:fillRect/>
          </a:stretch>
        </p:blipFill>
        <p:spPr>
          <a:xfrm>
            <a:off x="5837885" y="1286963"/>
            <a:ext cx="4257843" cy="597954"/>
          </a:xfrm>
          <a:prstGeom prst="rect">
            <a:avLst/>
          </a:prstGeom>
        </p:spPr>
      </p:pic>
      <p:pic>
        <p:nvPicPr>
          <p:cNvPr id="7" name="Picture 6">
            <a:extLst>
              <a:ext uri="{FF2B5EF4-FFF2-40B4-BE49-F238E27FC236}">
                <a16:creationId xmlns:a16="http://schemas.microsoft.com/office/drawing/2014/main" id="{41C6D764-3C28-4A7B-840F-79082BE8EDE8}"/>
              </a:ext>
            </a:extLst>
          </p:cNvPr>
          <p:cNvPicPr>
            <a:picLocks noChangeAspect="1"/>
          </p:cNvPicPr>
          <p:nvPr/>
        </p:nvPicPr>
        <p:blipFill>
          <a:blip r:embed="rId5"/>
          <a:stretch>
            <a:fillRect/>
          </a:stretch>
        </p:blipFill>
        <p:spPr>
          <a:xfrm>
            <a:off x="2026563" y="1703610"/>
            <a:ext cx="3773788" cy="849747"/>
          </a:xfrm>
          <a:prstGeom prst="rect">
            <a:avLst/>
          </a:prstGeom>
        </p:spPr>
      </p:pic>
      <p:sp>
        <p:nvSpPr>
          <p:cNvPr id="157" name="Rectangle 156">
            <a:extLst>
              <a:ext uri="{FF2B5EF4-FFF2-40B4-BE49-F238E27FC236}">
                <a16:creationId xmlns:a16="http://schemas.microsoft.com/office/drawing/2014/main" id="{99FE99BC-5F7D-47C3-AA1E-16D7DBDBD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6605" y="2069831"/>
            <a:ext cx="2789854" cy="26368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FF77695-0E23-4E5B-B279-03D9D177FAD1}"/>
              </a:ext>
            </a:extLst>
          </p:cNvPr>
          <p:cNvPicPr>
            <a:picLocks noChangeAspect="1"/>
          </p:cNvPicPr>
          <p:nvPr/>
        </p:nvPicPr>
        <p:blipFill>
          <a:blip r:embed="rId6"/>
          <a:stretch>
            <a:fillRect/>
          </a:stretch>
        </p:blipFill>
        <p:spPr>
          <a:xfrm>
            <a:off x="4194827" y="3387417"/>
            <a:ext cx="2456770" cy="755457"/>
          </a:xfrm>
          <a:prstGeom prst="rect">
            <a:avLst/>
          </a:prstGeom>
        </p:spPr>
      </p:pic>
      <p:sp>
        <p:nvSpPr>
          <p:cNvPr id="159" name="Right Triangle 158">
            <a:extLst>
              <a:ext uri="{FF2B5EF4-FFF2-40B4-BE49-F238E27FC236}">
                <a16:creationId xmlns:a16="http://schemas.microsoft.com/office/drawing/2014/main" id="{27400BAF-FCE6-4296-8A0E-9B595ADC09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432800" y="4724529"/>
            <a:ext cx="325600" cy="406635"/>
          </a:xfrm>
          <a:prstGeom prst="rtTriangle">
            <a:avLst/>
          </a:prstGeom>
          <a:solidFill>
            <a:srgbClr val="50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 name="Picture 50">
            <a:extLst>
              <a:ext uri="{FF2B5EF4-FFF2-40B4-BE49-F238E27FC236}">
                <a16:creationId xmlns:a16="http://schemas.microsoft.com/office/drawing/2014/main" id="{3CE11A71-D231-4A26-8F79-72398FEBA798}"/>
              </a:ext>
            </a:extLst>
          </p:cNvPr>
          <p:cNvPicPr>
            <a:picLocks noChangeAspect="1"/>
          </p:cNvPicPr>
          <p:nvPr/>
        </p:nvPicPr>
        <p:blipFill>
          <a:blip r:embed="rId7"/>
          <a:stretch>
            <a:fillRect/>
          </a:stretch>
        </p:blipFill>
        <p:spPr>
          <a:xfrm>
            <a:off x="8685999" y="2964630"/>
            <a:ext cx="2931065" cy="745186"/>
          </a:xfrm>
          <a:prstGeom prst="rect">
            <a:avLst/>
          </a:prstGeom>
        </p:spPr>
      </p:pic>
      <p:pic>
        <p:nvPicPr>
          <p:cNvPr id="52" name="Picture 51">
            <a:extLst>
              <a:ext uri="{FF2B5EF4-FFF2-40B4-BE49-F238E27FC236}">
                <a16:creationId xmlns:a16="http://schemas.microsoft.com/office/drawing/2014/main" id="{CE766F1A-407A-46CB-AAB9-A5C992B3DFB9}"/>
              </a:ext>
            </a:extLst>
          </p:cNvPr>
          <p:cNvPicPr>
            <a:picLocks noChangeAspect="1"/>
          </p:cNvPicPr>
          <p:nvPr/>
        </p:nvPicPr>
        <p:blipFill>
          <a:blip r:embed="rId8"/>
          <a:stretch>
            <a:fillRect/>
          </a:stretch>
        </p:blipFill>
        <p:spPr>
          <a:xfrm>
            <a:off x="134439" y="625884"/>
            <a:ext cx="2968454" cy="849747"/>
          </a:xfrm>
          <a:prstGeom prst="rect">
            <a:avLst/>
          </a:prstGeom>
        </p:spPr>
      </p:pic>
    </p:spTree>
    <p:extLst>
      <p:ext uri="{BB962C8B-B14F-4D97-AF65-F5344CB8AC3E}">
        <p14:creationId xmlns:p14="http://schemas.microsoft.com/office/powerpoint/2010/main" val="83250839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95524A-7432-4BBE-90D9-24E726805AEC}"/>
              </a:ext>
            </a:extLst>
          </p:cNvPr>
          <p:cNvPicPr>
            <a:picLocks noChangeAspect="1"/>
          </p:cNvPicPr>
          <p:nvPr/>
        </p:nvPicPr>
        <p:blipFill rotWithShape="1">
          <a:blip r:embed="rId3"/>
          <a:srcRect t="9978" r="-1" b="-1"/>
          <a:stretch/>
        </p:blipFill>
        <p:spPr>
          <a:xfrm>
            <a:off x="20" y="10"/>
            <a:ext cx="12188932" cy="6857990"/>
          </a:xfrm>
          <a:prstGeom prst="rect">
            <a:avLst/>
          </a:prstGeom>
        </p:spPr>
      </p:pic>
      <p:sp>
        <p:nvSpPr>
          <p:cNvPr id="18" name="Freeform: Shape 9">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1AB3500-BC17-4B9E-A94B-E7A67E762173}"/>
              </a:ext>
            </a:extLst>
          </p:cNvPr>
          <p:cNvSpPr>
            <a:spLocks noGrp="1"/>
          </p:cNvSpPr>
          <p:nvPr>
            <p:ph type="title"/>
          </p:nvPr>
        </p:nvSpPr>
        <p:spPr>
          <a:xfrm>
            <a:off x="618062" y="4185749"/>
            <a:ext cx="9265771" cy="622836"/>
          </a:xfrm>
        </p:spPr>
        <p:txBody>
          <a:bodyPr>
            <a:normAutofit/>
          </a:bodyPr>
          <a:lstStyle/>
          <a:p>
            <a:endParaRPr lang="en-US" sz="3600"/>
          </a:p>
        </p:txBody>
      </p:sp>
      <p:sp>
        <p:nvSpPr>
          <p:cNvPr id="3" name="Content Placeholder 2">
            <a:extLst>
              <a:ext uri="{FF2B5EF4-FFF2-40B4-BE49-F238E27FC236}">
                <a16:creationId xmlns:a16="http://schemas.microsoft.com/office/drawing/2014/main" id="{4CA72855-F38B-46A2-9295-954605F38893}"/>
              </a:ext>
            </a:extLst>
          </p:cNvPr>
          <p:cNvSpPr>
            <a:spLocks noGrp="1"/>
          </p:cNvSpPr>
          <p:nvPr>
            <p:ph idx="1"/>
          </p:nvPr>
        </p:nvSpPr>
        <p:spPr>
          <a:xfrm>
            <a:off x="618063" y="4856921"/>
            <a:ext cx="9565028" cy="1249240"/>
          </a:xfrm>
        </p:spPr>
        <p:txBody>
          <a:bodyPr>
            <a:normAutofit/>
          </a:bodyPr>
          <a:lstStyle/>
          <a:p>
            <a:endParaRPr lang="en-US" sz="1800"/>
          </a:p>
        </p:txBody>
      </p:sp>
    </p:spTree>
    <p:extLst>
      <p:ext uri="{BB962C8B-B14F-4D97-AF65-F5344CB8AC3E}">
        <p14:creationId xmlns:p14="http://schemas.microsoft.com/office/powerpoint/2010/main" val="338825831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6000"/>
            <a:lum/>
          </a:blip>
          <a:srcRect/>
          <a:stretch>
            <a:fillRect t="-39000" b="-39000"/>
          </a:stretch>
        </a:blip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5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5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10" name="Grafik 9">
            <a:extLst>
              <a:ext uri="{FF2B5EF4-FFF2-40B4-BE49-F238E27FC236}">
                <a16:creationId xmlns:a16="http://schemas.microsoft.com/office/drawing/2014/main" id="{D5A58E4F-8462-46E9-B673-90AA504BE123}"/>
              </a:ext>
            </a:extLst>
          </p:cNvPr>
          <p:cNvPicPr>
            <a:picLocks noChangeAspect="1"/>
          </p:cNvPicPr>
          <p:nvPr/>
        </p:nvPicPr>
        <p:blipFill>
          <a:blip r:embed="rId4">
            <a:alphaModFix/>
            <a:extLst>
              <a:ext uri="{BEBA8EAE-BF5A-486C-A8C5-ECC9F3942E4B}">
                <a14:imgProps xmlns:a14="http://schemas.microsoft.com/office/drawing/2010/main">
                  <a14:imgLayer r:embed="rId5">
                    <a14:imgEffect>
                      <a14:colorTemperature colorTemp="11200"/>
                    </a14:imgEffect>
                    <a14:imgEffect>
                      <a14:saturation sat="93000"/>
                    </a14:imgEffect>
                    <a14:imgEffect>
                      <a14:brightnessContrast bright="20000" contrast="-40000"/>
                    </a14:imgEffect>
                  </a14:imgLayer>
                </a14:imgProps>
              </a:ext>
            </a:extLst>
          </a:blip>
          <a:stretch>
            <a:fillRect/>
          </a:stretch>
        </p:blipFill>
        <p:spPr>
          <a:xfrm>
            <a:off x="5116651" y="1578887"/>
            <a:ext cx="6818184" cy="3210183"/>
          </a:xfrm>
          <a:prstGeom prst="rect">
            <a:avLst/>
          </a:prstGeom>
          <a:ln w="6350" cap="flat" cmpd="tri">
            <a:solidFill>
              <a:schemeClr val="accent1"/>
            </a:solidFill>
            <a:miter lim="800000"/>
            <a:extLst>
              <a:ext uri="{C807C97D-BFC1-408E-A445-0C87EB9F89A2}">
                <ask:lineSketchStyleProps xmlns:ask="http://schemas.microsoft.com/office/drawing/2018/sketchyshapes" sd="106168873">
                  <a:custGeom>
                    <a:avLst/>
                    <a:gdLst>
                      <a:gd name="connsiteX0" fmla="*/ 0 w 6642532"/>
                      <a:gd name="connsiteY0" fmla="*/ 0 h 3121989"/>
                      <a:gd name="connsiteX1" fmla="*/ 420694 w 6642532"/>
                      <a:gd name="connsiteY1" fmla="*/ 0 h 3121989"/>
                      <a:gd name="connsiteX2" fmla="*/ 774962 w 6642532"/>
                      <a:gd name="connsiteY2" fmla="*/ 0 h 3121989"/>
                      <a:gd name="connsiteX3" fmla="*/ 1129230 w 6642532"/>
                      <a:gd name="connsiteY3" fmla="*/ 0 h 3121989"/>
                      <a:gd name="connsiteX4" fmla="*/ 1815625 w 6642532"/>
                      <a:gd name="connsiteY4" fmla="*/ 0 h 3121989"/>
                      <a:gd name="connsiteX5" fmla="*/ 2236319 w 6642532"/>
                      <a:gd name="connsiteY5" fmla="*/ 0 h 3121989"/>
                      <a:gd name="connsiteX6" fmla="*/ 2590587 w 6642532"/>
                      <a:gd name="connsiteY6" fmla="*/ 0 h 3121989"/>
                      <a:gd name="connsiteX7" fmla="*/ 3276982 w 6642532"/>
                      <a:gd name="connsiteY7" fmla="*/ 0 h 3121989"/>
                      <a:gd name="connsiteX8" fmla="*/ 3697676 w 6642532"/>
                      <a:gd name="connsiteY8" fmla="*/ 0 h 3121989"/>
                      <a:gd name="connsiteX9" fmla="*/ 4251220 w 6642532"/>
                      <a:gd name="connsiteY9" fmla="*/ 0 h 3121989"/>
                      <a:gd name="connsiteX10" fmla="*/ 4871190 w 6642532"/>
                      <a:gd name="connsiteY10" fmla="*/ 0 h 3121989"/>
                      <a:gd name="connsiteX11" fmla="*/ 5358309 w 6642532"/>
                      <a:gd name="connsiteY11" fmla="*/ 0 h 3121989"/>
                      <a:gd name="connsiteX12" fmla="*/ 6044704 w 6642532"/>
                      <a:gd name="connsiteY12" fmla="*/ 0 h 3121989"/>
                      <a:gd name="connsiteX13" fmla="*/ 6642532 w 6642532"/>
                      <a:gd name="connsiteY13" fmla="*/ 0 h 3121989"/>
                      <a:gd name="connsiteX14" fmla="*/ 6642532 w 6642532"/>
                      <a:gd name="connsiteY14" fmla="*/ 551551 h 3121989"/>
                      <a:gd name="connsiteX15" fmla="*/ 6642532 w 6642532"/>
                      <a:gd name="connsiteY15" fmla="*/ 1071883 h 3121989"/>
                      <a:gd name="connsiteX16" fmla="*/ 6642532 w 6642532"/>
                      <a:gd name="connsiteY16" fmla="*/ 1623434 h 3121989"/>
                      <a:gd name="connsiteX17" fmla="*/ 6642532 w 6642532"/>
                      <a:gd name="connsiteY17" fmla="*/ 2081326 h 3121989"/>
                      <a:gd name="connsiteX18" fmla="*/ 6642532 w 6642532"/>
                      <a:gd name="connsiteY18" fmla="*/ 2632877 h 3121989"/>
                      <a:gd name="connsiteX19" fmla="*/ 6642532 w 6642532"/>
                      <a:gd name="connsiteY19" fmla="*/ 3121989 h 3121989"/>
                      <a:gd name="connsiteX20" fmla="*/ 6155413 w 6642532"/>
                      <a:gd name="connsiteY20" fmla="*/ 3121989 h 3121989"/>
                      <a:gd name="connsiteX21" fmla="*/ 5469018 w 6642532"/>
                      <a:gd name="connsiteY21" fmla="*/ 3121989 h 3121989"/>
                      <a:gd name="connsiteX22" fmla="*/ 5048324 w 6642532"/>
                      <a:gd name="connsiteY22" fmla="*/ 3121989 h 3121989"/>
                      <a:gd name="connsiteX23" fmla="*/ 4694056 w 6642532"/>
                      <a:gd name="connsiteY23" fmla="*/ 3121989 h 3121989"/>
                      <a:gd name="connsiteX24" fmla="*/ 4206937 w 6642532"/>
                      <a:gd name="connsiteY24" fmla="*/ 3121989 h 3121989"/>
                      <a:gd name="connsiteX25" fmla="*/ 3520542 w 6642532"/>
                      <a:gd name="connsiteY25" fmla="*/ 3121989 h 3121989"/>
                      <a:gd name="connsiteX26" fmla="*/ 2834147 w 6642532"/>
                      <a:gd name="connsiteY26" fmla="*/ 3121989 h 3121989"/>
                      <a:gd name="connsiteX27" fmla="*/ 2413453 w 6642532"/>
                      <a:gd name="connsiteY27" fmla="*/ 3121989 h 3121989"/>
                      <a:gd name="connsiteX28" fmla="*/ 2059185 w 6642532"/>
                      <a:gd name="connsiteY28" fmla="*/ 3121989 h 3121989"/>
                      <a:gd name="connsiteX29" fmla="*/ 1572066 w 6642532"/>
                      <a:gd name="connsiteY29" fmla="*/ 3121989 h 3121989"/>
                      <a:gd name="connsiteX30" fmla="*/ 1217798 w 6642532"/>
                      <a:gd name="connsiteY30" fmla="*/ 3121989 h 3121989"/>
                      <a:gd name="connsiteX31" fmla="*/ 664253 w 6642532"/>
                      <a:gd name="connsiteY31" fmla="*/ 3121989 h 3121989"/>
                      <a:gd name="connsiteX32" fmla="*/ 0 w 6642532"/>
                      <a:gd name="connsiteY32" fmla="*/ 3121989 h 3121989"/>
                      <a:gd name="connsiteX33" fmla="*/ 0 w 6642532"/>
                      <a:gd name="connsiteY33" fmla="*/ 2601658 h 3121989"/>
                      <a:gd name="connsiteX34" fmla="*/ 0 w 6642532"/>
                      <a:gd name="connsiteY34" fmla="*/ 2018886 h 3121989"/>
                      <a:gd name="connsiteX35" fmla="*/ 0 w 6642532"/>
                      <a:gd name="connsiteY35" fmla="*/ 1436115 h 3121989"/>
                      <a:gd name="connsiteX36" fmla="*/ 0 w 6642532"/>
                      <a:gd name="connsiteY36" fmla="*/ 853344 h 3121989"/>
                      <a:gd name="connsiteX37" fmla="*/ 0 w 6642532"/>
                      <a:gd name="connsiteY37" fmla="*/ 0 h 3121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6642532" h="3121989" fill="none" extrusionOk="0">
                        <a:moveTo>
                          <a:pt x="0" y="0"/>
                        </a:moveTo>
                        <a:cubicBezTo>
                          <a:pt x="161202" y="-39823"/>
                          <a:pt x="244184" y="17154"/>
                          <a:pt x="420694" y="0"/>
                        </a:cubicBezTo>
                        <a:cubicBezTo>
                          <a:pt x="597204" y="-17154"/>
                          <a:pt x="659894" y="1989"/>
                          <a:pt x="774962" y="0"/>
                        </a:cubicBezTo>
                        <a:cubicBezTo>
                          <a:pt x="890030" y="-1989"/>
                          <a:pt x="997634" y="1978"/>
                          <a:pt x="1129230" y="0"/>
                        </a:cubicBezTo>
                        <a:cubicBezTo>
                          <a:pt x="1260826" y="-1978"/>
                          <a:pt x="1627800" y="68564"/>
                          <a:pt x="1815625" y="0"/>
                        </a:cubicBezTo>
                        <a:cubicBezTo>
                          <a:pt x="2003450" y="-68564"/>
                          <a:pt x="2037761" y="25014"/>
                          <a:pt x="2236319" y="0"/>
                        </a:cubicBezTo>
                        <a:cubicBezTo>
                          <a:pt x="2434877" y="-25014"/>
                          <a:pt x="2437274" y="10239"/>
                          <a:pt x="2590587" y="0"/>
                        </a:cubicBezTo>
                        <a:cubicBezTo>
                          <a:pt x="2743900" y="-10239"/>
                          <a:pt x="3090263" y="14021"/>
                          <a:pt x="3276982" y="0"/>
                        </a:cubicBezTo>
                        <a:cubicBezTo>
                          <a:pt x="3463702" y="-14021"/>
                          <a:pt x="3497736" y="37212"/>
                          <a:pt x="3697676" y="0"/>
                        </a:cubicBezTo>
                        <a:cubicBezTo>
                          <a:pt x="3897616" y="-37212"/>
                          <a:pt x="4107809" y="3057"/>
                          <a:pt x="4251220" y="0"/>
                        </a:cubicBezTo>
                        <a:cubicBezTo>
                          <a:pt x="4394631" y="-3057"/>
                          <a:pt x="4734938" y="65304"/>
                          <a:pt x="4871190" y="0"/>
                        </a:cubicBezTo>
                        <a:cubicBezTo>
                          <a:pt x="5007442" y="-65304"/>
                          <a:pt x="5182643" y="43867"/>
                          <a:pt x="5358309" y="0"/>
                        </a:cubicBezTo>
                        <a:cubicBezTo>
                          <a:pt x="5533975" y="-43867"/>
                          <a:pt x="5759579" y="41712"/>
                          <a:pt x="6044704" y="0"/>
                        </a:cubicBezTo>
                        <a:cubicBezTo>
                          <a:pt x="6329830" y="-41712"/>
                          <a:pt x="6366139" y="8369"/>
                          <a:pt x="6642532" y="0"/>
                        </a:cubicBezTo>
                        <a:cubicBezTo>
                          <a:pt x="6674871" y="182978"/>
                          <a:pt x="6582038" y="279516"/>
                          <a:pt x="6642532" y="551551"/>
                        </a:cubicBezTo>
                        <a:cubicBezTo>
                          <a:pt x="6703026" y="823586"/>
                          <a:pt x="6598208" y="857341"/>
                          <a:pt x="6642532" y="1071883"/>
                        </a:cubicBezTo>
                        <a:cubicBezTo>
                          <a:pt x="6686856" y="1286425"/>
                          <a:pt x="6641470" y="1383647"/>
                          <a:pt x="6642532" y="1623434"/>
                        </a:cubicBezTo>
                        <a:cubicBezTo>
                          <a:pt x="6643594" y="1863221"/>
                          <a:pt x="6590034" y="1944786"/>
                          <a:pt x="6642532" y="2081326"/>
                        </a:cubicBezTo>
                        <a:cubicBezTo>
                          <a:pt x="6695030" y="2217866"/>
                          <a:pt x="6612637" y="2509073"/>
                          <a:pt x="6642532" y="2632877"/>
                        </a:cubicBezTo>
                        <a:cubicBezTo>
                          <a:pt x="6672427" y="2756681"/>
                          <a:pt x="6611631" y="2961189"/>
                          <a:pt x="6642532" y="3121989"/>
                        </a:cubicBezTo>
                        <a:cubicBezTo>
                          <a:pt x="6415255" y="3141472"/>
                          <a:pt x="6360681" y="3116814"/>
                          <a:pt x="6155413" y="3121989"/>
                        </a:cubicBezTo>
                        <a:cubicBezTo>
                          <a:pt x="5950145" y="3127164"/>
                          <a:pt x="5746197" y="3110972"/>
                          <a:pt x="5469018" y="3121989"/>
                        </a:cubicBezTo>
                        <a:cubicBezTo>
                          <a:pt x="5191840" y="3133006"/>
                          <a:pt x="5228426" y="3121655"/>
                          <a:pt x="5048324" y="3121989"/>
                        </a:cubicBezTo>
                        <a:cubicBezTo>
                          <a:pt x="4868222" y="3122323"/>
                          <a:pt x="4791957" y="3114887"/>
                          <a:pt x="4694056" y="3121989"/>
                        </a:cubicBezTo>
                        <a:cubicBezTo>
                          <a:pt x="4596155" y="3129091"/>
                          <a:pt x="4425588" y="3084916"/>
                          <a:pt x="4206937" y="3121989"/>
                        </a:cubicBezTo>
                        <a:cubicBezTo>
                          <a:pt x="3988286" y="3159062"/>
                          <a:pt x="3801796" y="3121645"/>
                          <a:pt x="3520542" y="3121989"/>
                        </a:cubicBezTo>
                        <a:cubicBezTo>
                          <a:pt x="3239288" y="3122333"/>
                          <a:pt x="3069113" y="3082854"/>
                          <a:pt x="2834147" y="3121989"/>
                        </a:cubicBezTo>
                        <a:cubicBezTo>
                          <a:pt x="2599182" y="3161124"/>
                          <a:pt x="2533589" y="3116143"/>
                          <a:pt x="2413453" y="3121989"/>
                        </a:cubicBezTo>
                        <a:cubicBezTo>
                          <a:pt x="2293317" y="3127835"/>
                          <a:pt x="2189416" y="3106278"/>
                          <a:pt x="2059185" y="3121989"/>
                        </a:cubicBezTo>
                        <a:cubicBezTo>
                          <a:pt x="1928954" y="3137700"/>
                          <a:pt x="1707270" y="3076585"/>
                          <a:pt x="1572066" y="3121989"/>
                        </a:cubicBezTo>
                        <a:cubicBezTo>
                          <a:pt x="1436862" y="3167393"/>
                          <a:pt x="1344028" y="3109893"/>
                          <a:pt x="1217798" y="3121989"/>
                        </a:cubicBezTo>
                        <a:cubicBezTo>
                          <a:pt x="1091568" y="3134085"/>
                          <a:pt x="901584" y="3093567"/>
                          <a:pt x="664253" y="3121989"/>
                        </a:cubicBezTo>
                        <a:cubicBezTo>
                          <a:pt x="426922" y="3150411"/>
                          <a:pt x="154670" y="3107753"/>
                          <a:pt x="0" y="3121989"/>
                        </a:cubicBezTo>
                        <a:cubicBezTo>
                          <a:pt x="-22840" y="3017854"/>
                          <a:pt x="59261" y="2856900"/>
                          <a:pt x="0" y="2601658"/>
                        </a:cubicBezTo>
                        <a:cubicBezTo>
                          <a:pt x="-59261" y="2346416"/>
                          <a:pt x="41951" y="2193192"/>
                          <a:pt x="0" y="2018886"/>
                        </a:cubicBezTo>
                        <a:cubicBezTo>
                          <a:pt x="-41951" y="1844580"/>
                          <a:pt x="66243" y="1630043"/>
                          <a:pt x="0" y="1436115"/>
                        </a:cubicBezTo>
                        <a:cubicBezTo>
                          <a:pt x="-66243" y="1242187"/>
                          <a:pt x="11092" y="1020449"/>
                          <a:pt x="0" y="853344"/>
                        </a:cubicBezTo>
                        <a:cubicBezTo>
                          <a:pt x="-11092" y="686239"/>
                          <a:pt x="2508" y="379487"/>
                          <a:pt x="0" y="0"/>
                        </a:cubicBezTo>
                        <a:close/>
                      </a:path>
                      <a:path w="6642532" h="3121989" stroke="0" extrusionOk="0">
                        <a:moveTo>
                          <a:pt x="0" y="0"/>
                        </a:moveTo>
                        <a:cubicBezTo>
                          <a:pt x="89398" y="-31742"/>
                          <a:pt x="333659" y="48023"/>
                          <a:pt x="420694" y="0"/>
                        </a:cubicBezTo>
                        <a:cubicBezTo>
                          <a:pt x="507729" y="-48023"/>
                          <a:pt x="660062" y="11867"/>
                          <a:pt x="774962" y="0"/>
                        </a:cubicBezTo>
                        <a:cubicBezTo>
                          <a:pt x="889862" y="-11867"/>
                          <a:pt x="1098837" y="17088"/>
                          <a:pt x="1328506" y="0"/>
                        </a:cubicBezTo>
                        <a:cubicBezTo>
                          <a:pt x="1558175" y="-17088"/>
                          <a:pt x="1608735" y="35084"/>
                          <a:pt x="1682775" y="0"/>
                        </a:cubicBezTo>
                        <a:cubicBezTo>
                          <a:pt x="1756815" y="-35084"/>
                          <a:pt x="2021455" y="53808"/>
                          <a:pt x="2302744" y="0"/>
                        </a:cubicBezTo>
                        <a:cubicBezTo>
                          <a:pt x="2584033" y="-53808"/>
                          <a:pt x="2729331" y="12618"/>
                          <a:pt x="2856289" y="0"/>
                        </a:cubicBezTo>
                        <a:cubicBezTo>
                          <a:pt x="2983247" y="-12618"/>
                          <a:pt x="3242869" y="32874"/>
                          <a:pt x="3409833" y="0"/>
                        </a:cubicBezTo>
                        <a:cubicBezTo>
                          <a:pt x="3576797" y="-32874"/>
                          <a:pt x="3798354" y="52589"/>
                          <a:pt x="3896952" y="0"/>
                        </a:cubicBezTo>
                        <a:cubicBezTo>
                          <a:pt x="3995550" y="-52589"/>
                          <a:pt x="4197788" y="51914"/>
                          <a:pt x="4450496" y="0"/>
                        </a:cubicBezTo>
                        <a:cubicBezTo>
                          <a:pt x="4703204" y="-51914"/>
                          <a:pt x="4661324" y="19007"/>
                          <a:pt x="4871190" y="0"/>
                        </a:cubicBezTo>
                        <a:cubicBezTo>
                          <a:pt x="5081056" y="-19007"/>
                          <a:pt x="5056912" y="40093"/>
                          <a:pt x="5225459" y="0"/>
                        </a:cubicBezTo>
                        <a:cubicBezTo>
                          <a:pt x="5394006" y="-40093"/>
                          <a:pt x="5681875" y="34937"/>
                          <a:pt x="5911853" y="0"/>
                        </a:cubicBezTo>
                        <a:cubicBezTo>
                          <a:pt x="6141831" y="-34937"/>
                          <a:pt x="6302375" y="79099"/>
                          <a:pt x="6642532" y="0"/>
                        </a:cubicBezTo>
                        <a:cubicBezTo>
                          <a:pt x="6665940" y="278910"/>
                          <a:pt x="6604872" y="371541"/>
                          <a:pt x="6642532" y="582771"/>
                        </a:cubicBezTo>
                        <a:cubicBezTo>
                          <a:pt x="6680192" y="794001"/>
                          <a:pt x="6593897" y="915130"/>
                          <a:pt x="6642532" y="1071883"/>
                        </a:cubicBezTo>
                        <a:cubicBezTo>
                          <a:pt x="6691167" y="1228636"/>
                          <a:pt x="6617535" y="1522934"/>
                          <a:pt x="6642532" y="1654654"/>
                        </a:cubicBezTo>
                        <a:cubicBezTo>
                          <a:pt x="6667529" y="1786374"/>
                          <a:pt x="6593797" y="1949875"/>
                          <a:pt x="6642532" y="2081326"/>
                        </a:cubicBezTo>
                        <a:cubicBezTo>
                          <a:pt x="6691267" y="2212777"/>
                          <a:pt x="6586654" y="2382865"/>
                          <a:pt x="6642532" y="2601657"/>
                        </a:cubicBezTo>
                        <a:cubicBezTo>
                          <a:pt x="6698410" y="2820449"/>
                          <a:pt x="6597620" y="2933602"/>
                          <a:pt x="6642532" y="3121989"/>
                        </a:cubicBezTo>
                        <a:cubicBezTo>
                          <a:pt x="6531738" y="3127230"/>
                          <a:pt x="6392385" y="3117769"/>
                          <a:pt x="6221838" y="3121989"/>
                        </a:cubicBezTo>
                        <a:cubicBezTo>
                          <a:pt x="6051291" y="3126209"/>
                          <a:pt x="5784207" y="3065152"/>
                          <a:pt x="5601869" y="3121989"/>
                        </a:cubicBezTo>
                        <a:cubicBezTo>
                          <a:pt x="5419531" y="3178826"/>
                          <a:pt x="5366290" y="3080800"/>
                          <a:pt x="5181175" y="3121989"/>
                        </a:cubicBezTo>
                        <a:cubicBezTo>
                          <a:pt x="4996060" y="3163178"/>
                          <a:pt x="4907917" y="3108235"/>
                          <a:pt x="4826907" y="3121989"/>
                        </a:cubicBezTo>
                        <a:cubicBezTo>
                          <a:pt x="4745897" y="3135743"/>
                          <a:pt x="4520394" y="3082598"/>
                          <a:pt x="4273362" y="3121989"/>
                        </a:cubicBezTo>
                        <a:cubicBezTo>
                          <a:pt x="4026330" y="3161380"/>
                          <a:pt x="4010452" y="3119526"/>
                          <a:pt x="3852669" y="3121989"/>
                        </a:cubicBezTo>
                        <a:cubicBezTo>
                          <a:pt x="3694886" y="3124452"/>
                          <a:pt x="3535208" y="3097487"/>
                          <a:pt x="3299124" y="3121989"/>
                        </a:cubicBezTo>
                        <a:cubicBezTo>
                          <a:pt x="3063041" y="3146491"/>
                          <a:pt x="2940080" y="3092973"/>
                          <a:pt x="2812005" y="3121989"/>
                        </a:cubicBezTo>
                        <a:cubicBezTo>
                          <a:pt x="2683930" y="3151005"/>
                          <a:pt x="2370342" y="3082470"/>
                          <a:pt x="2125610" y="3121989"/>
                        </a:cubicBezTo>
                        <a:cubicBezTo>
                          <a:pt x="1880879" y="3161508"/>
                          <a:pt x="1672605" y="3111853"/>
                          <a:pt x="1439215" y="3121989"/>
                        </a:cubicBezTo>
                        <a:cubicBezTo>
                          <a:pt x="1205825" y="3132125"/>
                          <a:pt x="890875" y="3111526"/>
                          <a:pt x="752820" y="3121989"/>
                        </a:cubicBezTo>
                        <a:cubicBezTo>
                          <a:pt x="614765" y="3132452"/>
                          <a:pt x="330639" y="3065728"/>
                          <a:pt x="0" y="3121989"/>
                        </a:cubicBezTo>
                        <a:cubicBezTo>
                          <a:pt x="-4924" y="2981940"/>
                          <a:pt x="36172" y="2816421"/>
                          <a:pt x="0" y="2664097"/>
                        </a:cubicBezTo>
                        <a:cubicBezTo>
                          <a:pt x="-36172" y="2511773"/>
                          <a:pt x="9429" y="2298909"/>
                          <a:pt x="0" y="2206206"/>
                        </a:cubicBezTo>
                        <a:cubicBezTo>
                          <a:pt x="-9429" y="2113503"/>
                          <a:pt x="40616" y="1808072"/>
                          <a:pt x="0" y="1654654"/>
                        </a:cubicBezTo>
                        <a:cubicBezTo>
                          <a:pt x="-40616" y="1501236"/>
                          <a:pt x="23447" y="1347125"/>
                          <a:pt x="0" y="1071883"/>
                        </a:cubicBezTo>
                        <a:cubicBezTo>
                          <a:pt x="-23447" y="796641"/>
                          <a:pt x="26217" y="822720"/>
                          <a:pt x="0" y="582771"/>
                        </a:cubicBezTo>
                        <a:cubicBezTo>
                          <a:pt x="-26217" y="342822"/>
                          <a:pt x="62492" y="286731"/>
                          <a:pt x="0" y="0"/>
                        </a:cubicBezTo>
                        <a:close/>
                      </a:path>
                    </a:pathLst>
                  </a:custGeom>
                  <ask:type>
                    <ask:lineSketchNone/>
                  </ask:type>
                </ask:lineSketchStyleProps>
              </a:ext>
            </a:extLst>
          </a:ln>
          <a:effectLst>
            <a:glow rad="152400">
              <a:schemeClr val="accent1">
                <a:satMod val="175000"/>
                <a:alpha val="16000"/>
              </a:schemeClr>
            </a:glow>
            <a:outerShdw blurRad="749300" dist="50800" dir="11160000" algn="bl" rotWithShape="0">
              <a:schemeClr val="accent1">
                <a:alpha val="59000"/>
              </a:schemeClr>
            </a:outerShdw>
            <a:reflection blurRad="50800" stA="32000" endPos="38000" dist="25400" dir="5400000" sy="-100000" algn="bl" rotWithShape="0"/>
            <a:softEdge rad="38100"/>
          </a:effectLst>
          <a:scene3d>
            <a:camera prst="obliqueBottomLeft"/>
            <a:lightRig rig="harsh" dir="t"/>
          </a:scene3d>
          <a:sp3d z="254000" extrusionH="76200" contourW="12700" prstMaterial="flat">
            <a:bevelT w="139700" h="139700" prst="divot"/>
            <a:bevelB w="114300" prst="artDeco"/>
            <a:extrusionClr>
              <a:schemeClr val="accent6"/>
            </a:extrusionClr>
            <a:contourClr>
              <a:schemeClr val="tx2">
                <a:lumMod val="60000"/>
                <a:lumOff val="40000"/>
              </a:schemeClr>
            </a:contourClr>
          </a:sp3d>
        </p:spPr>
      </p:pic>
      <p:sp>
        <p:nvSpPr>
          <p:cNvPr id="103" name="Inhaltsplatzhalter 6">
            <a:extLst>
              <a:ext uri="{FF2B5EF4-FFF2-40B4-BE49-F238E27FC236}">
                <a16:creationId xmlns:a16="http://schemas.microsoft.com/office/drawing/2014/main" id="{06D6FD6D-F9C4-4712-8799-5152ED0ECC4E}"/>
              </a:ext>
            </a:extLst>
          </p:cNvPr>
          <p:cNvSpPr>
            <a:spLocks noGrp="1"/>
          </p:cNvSpPr>
          <p:nvPr>
            <p:ph idx="1"/>
          </p:nvPr>
        </p:nvSpPr>
        <p:spPr>
          <a:xfrm>
            <a:off x="767290" y="3383121"/>
            <a:ext cx="3582072" cy="2793251"/>
          </a:xfrm>
        </p:spPr>
        <p:txBody>
          <a:bodyPr anchor="t">
            <a:normAutofit/>
          </a:bodyPr>
          <a:lstStyle/>
          <a:p>
            <a:r>
              <a:rPr lang="de-AT" sz="2000" dirty="0">
                <a:solidFill>
                  <a:schemeClr val="bg1"/>
                </a:solidFill>
              </a:rPr>
              <a:t>Pull Request</a:t>
            </a:r>
          </a:p>
          <a:p>
            <a:r>
              <a:rPr lang="de-AT" sz="2000" dirty="0">
                <a:solidFill>
                  <a:schemeClr val="bg1"/>
                </a:solidFill>
              </a:rPr>
              <a:t>Merge</a:t>
            </a:r>
          </a:p>
        </p:txBody>
      </p:sp>
    </p:spTree>
    <p:extLst>
      <p:ext uri="{BB962C8B-B14F-4D97-AF65-F5344CB8AC3E}">
        <p14:creationId xmlns:p14="http://schemas.microsoft.com/office/powerpoint/2010/main" val="3777854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5000"/>
            <a:lum/>
          </a:blip>
          <a:srcRect/>
          <a:stretch>
            <a:fillRect t="-39000" b="-39000"/>
          </a:stretch>
        </a:blipFill>
        <a:effectLst/>
      </p:bgPr>
    </p:bg>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92A51D6B-2046-4892-8B20-0738D85B6979}"/>
              </a:ext>
            </a:extLst>
          </p:cNvPr>
          <p:cNvSpPr>
            <a:spLocks noGrp="1"/>
          </p:cNvSpPr>
          <p:nvPr>
            <p:ph idx="1"/>
          </p:nvPr>
        </p:nvSpPr>
        <p:spPr/>
        <p:txBody>
          <a:bodyPr>
            <a:normAutofit fontScale="92500" lnSpcReduction="10000"/>
          </a:bodyPr>
          <a:lstStyle/>
          <a:p>
            <a:pPr marL="0" indent="0">
              <a:buNone/>
            </a:pPr>
            <a:r>
              <a:rPr lang="de-AT" dirty="0"/>
              <a:t>					</a:t>
            </a:r>
          </a:p>
          <a:p>
            <a:pPr marL="0" indent="0">
              <a:buNone/>
            </a:pPr>
            <a:endParaRPr lang="de-AT" dirty="0"/>
          </a:p>
          <a:p>
            <a:pPr marL="0" indent="0">
              <a:buNone/>
            </a:pPr>
            <a:endParaRPr lang="de-AT" dirty="0"/>
          </a:p>
          <a:p>
            <a:pPr marL="0" indent="0">
              <a:buNone/>
            </a:pPr>
            <a:r>
              <a:rPr lang="de-AT" dirty="0"/>
              <a:t>	</a:t>
            </a:r>
            <a:r>
              <a:rPr lang="de-AT" sz="1600" dirty="0"/>
              <a:t>	</a:t>
            </a:r>
          </a:p>
          <a:p>
            <a:pPr marL="0" indent="0">
              <a:buNone/>
            </a:pPr>
            <a:r>
              <a:rPr lang="de-AT" dirty="0"/>
              <a:t>		</a:t>
            </a:r>
            <a:r>
              <a:rPr lang="de-AT" sz="1700" dirty="0"/>
              <a:t>Person A</a:t>
            </a:r>
          </a:p>
          <a:p>
            <a:pPr marL="0" indent="0">
              <a:buNone/>
            </a:pPr>
            <a:r>
              <a:rPr lang="de-AT" dirty="0"/>
              <a:t>		</a:t>
            </a:r>
          </a:p>
          <a:p>
            <a:pPr marL="0" indent="0">
              <a:buNone/>
            </a:pPr>
            <a:endParaRPr lang="de-AT" dirty="0"/>
          </a:p>
          <a:p>
            <a:pPr marL="0" indent="0">
              <a:buNone/>
            </a:pPr>
            <a:r>
              <a:rPr lang="de-AT" dirty="0"/>
              <a:t>					</a:t>
            </a:r>
          </a:p>
          <a:p>
            <a:pPr marL="0" indent="0">
              <a:buNone/>
            </a:pPr>
            <a:r>
              <a:rPr lang="de-AT" dirty="0"/>
              <a:t>					           		  Main File</a:t>
            </a:r>
          </a:p>
          <a:p>
            <a:pPr marL="457200" lvl="1" indent="0">
              <a:buNone/>
            </a:pPr>
            <a:r>
              <a:rPr lang="de-AT" sz="1600" dirty="0"/>
              <a:t>		Person B</a:t>
            </a:r>
          </a:p>
        </p:txBody>
      </p:sp>
      <p:sp>
        <p:nvSpPr>
          <p:cNvPr id="4" name="Rechteck: abgerundete Ecken 3">
            <a:extLst>
              <a:ext uri="{FF2B5EF4-FFF2-40B4-BE49-F238E27FC236}">
                <a16:creationId xmlns:a16="http://schemas.microsoft.com/office/drawing/2014/main" id="{F2B49AE6-BE67-42F8-842D-BCD7D38B1DF5}"/>
              </a:ext>
            </a:extLst>
          </p:cNvPr>
          <p:cNvSpPr/>
          <p:nvPr/>
        </p:nvSpPr>
        <p:spPr>
          <a:xfrm>
            <a:off x="2516388" y="2447848"/>
            <a:ext cx="1368000" cy="1258067"/>
          </a:xfrm>
          <a:prstGeom prst="roundRect">
            <a:avLst/>
          </a:prstGeom>
          <a:solidFill>
            <a:schemeClr val="accent6"/>
          </a:solidFill>
          <a:effectLst>
            <a:glow rad="63500">
              <a:schemeClr val="accent6">
                <a:satMod val="175000"/>
                <a:alpha val="40000"/>
              </a:schemeClr>
            </a:glow>
            <a:innerShdw blurRad="63500" dist="50800" dir="10800000">
              <a:prstClr val="black">
                <a:alpha val="50000"/>
              </a:prstClr>
            </a:innerShdw>
            <a:reflection blurRad="6350" stA="52000" endA="300" endPos="35000" dir="5400000" sy="-100000" algn="bl" rotWithShape="0"/>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sp>
        <p:nvSpPr>
          <p:cNvPr id="7" name="Flussdiagramm: Alternativer Prozess 6">
            <a:extLst>
              <a:ext uri="{FF2B5EF4-FFF2-40B4-BE49-F238E27FC236}">
                <a16:creationId xmlns:a16="http://schemas.microsoft.com/office/drawing/2014/main" id="{9E2BF06F-A0A2-4D42-8B98-D95C131E9577}"/>
              </a:ext>
            </a:extLst>
          </p:cNvPr>
          <p:cNvSpPr/>
          <p:nvPr/>
        </p:nvSpPr>
        <p:spPr>
          <a:xfrm>
            <a:off x="2516387" y="4254104"/>
            <a:ext cx="1368000" cy="1374669"/>
          </a:xfrm>
          <a:prstGeom prst="flowChartAlternateProcess">
            <a:avLst/>
          </a:prstGeom>
          <a:solidFill>
            <a:schemeClr val="accent6"/>
          </a:solidFill>
          <a:effectLst>
            <a:glow rad="63500">
              <a:schemeClr val="accent6">
                <a:satMod val="175000"/>
                <a:alpha val="40000"/>
              </a:schemeClr>
            </a:glow>
            <a:innerShdw blurRad="63500" dist="50800" dir="10800000">
              <a:prstClr val="black">
                <a:alpha val="50000"/>
              </a:prstClr>
            </a:innerShdw>
            <a:reflection blurRad="6350" stA="52000" endA="300" endPos="35000" dir="5400000" sy="-100000" algn="bl" rotWithShape="0"/>
          </a:effectLst>
          <a:scene3d>
            <a:camera prst="orthographicFront"/>
            <a:lightRig rig="threePt" dir="t"/>
          </a:scene3d>
          <a:sp3d prstMaterial="matte">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a:p>
        </p:txBody>
      </p:sp>
      <p:cxnSp>
        <p:nvCxnSpPr>
          <p:cNvPr id="9" name="Gerader Verbinder 8">
            <a:extLst>
              <a:ext uri="{FF2B5EF4-FFF2-40B4-BE49-F238E27FC236}">
                <a16:creationId xmlns:a16="http://schemas.microsoft.com/office/drawing/2014/main" id="{29874C86-F6AF-444E-9B78-C066CCC1F414}"/>
              </a:ext>
            </a:extLst>
          </p:cNvPr>
          <p:cNvCxnSpPr>
            <a:cxnSpLocks/>
          </p:cNvCxnSpPr>
          <p:nvPr/>
        </p:nvCxnSpPr>
        <p:spPr>
          <a:xfrm>
            <a:off x="2559344" y="3283248"/>
            <a:ext cx="1325041"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Gerader Verbinder 11">
            <a:extLst>
              <a:ext uri="{FF2B5EF4-FFF2-40B4-BE49-F238E27FC236}">
                <a16:creationId xmlns:a16="http://schemas.microsoft.com/office/drawing/2014/main" id="{52D4F64B-3AC5-4F57-87AF-E96B9D3FB8BD}"/>
              </a:ext>
            </a:extLst>
          </p:cNvPr>
          <p:cNvCxnSpPr/>
          <p:nvPr/>
        </p:nvCxnSpPr>
        <p:spPr>
          <a:xfrm>
            <a:off x="2559345" y="3058471"/>
            <a:ext cx="13250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00E7D1FA-00D2-44BA-95A9-8EB86A8F46A8}"/>
              </a:ext>
            </a:extLst>
          </p:cNvPr>
          <p:cNvCxnSpPr/>
          <p:nvPr/>
        </p:nvCxnSpPr>
        <p:spPr>
          <a:xfrm>
            <a:off x="2559346" y="2782310"/>
            <a:ext cx="13250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Gerader Verbinder 13">
            <a:extLst>
              <a:ext uri="{FF2B5EF4-FFF2-40B4-BE49-F238E27FC236}">
                <a16:creationId xmlns:a16="http://schemas.microsoft.com/office/drawing/2014/main" id="{DD0E680B-1DDD-4320-93B0-60B399B1CFBE}"/>
              </a:ext>
            </a:extLst>
          </p:cNvPr>
          <p:cNvCxnSpPr>
            <a:cxnSpLocks/>
          </p:cNvCxnSpPr>
          <p:nvPr/>
        </p:nvCxnSpPr>
        <p:spPr>
          <a:xfrm>
            <a:off x="2562145" y="4824204"/>
            <a:ext cx="1325041"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Gerader Verbinder 15">
            <a:extLst>
              <a:ext uri="{FF2B5EF4-FFF2-40B4-BE49-F238E27FC236}">
                <a16:creationId xmlns:a16="http://schemas.microsoft.com/office/drawing/2014/main" id="{98B9D08B-011C-4A21-955C-6A6D92B5D329}"/>
              </a:ext>
            </a:extLst>
          </p:cNvPr>
          <p:cNvCxnSpPr/>
          <p:nvPr/>
        </p:nvCxnSpPr>
        <p:spPr>
          <a:xfrm>
            <a:off x="2537866" y="5117164"/>
            <a:ext cx="13250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45E9F3D5-E870-4670-BF85-D31BC4454A65}"/>
              </a:ext>
            </a:extLst>
          </p:cNvPr>
          <p:cNvCxnSpPr/>
          <p:nvPr/>
        </p:nvCxnSpPr>
        <p:spPr>
          <a:xfrm>
            <a:off x="2559344" y="5429123"/>
            <a:ext cx="1325041"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Flussdiagramm: Alternativer Prozess 23">
            <a:extLst>
              <a:ext uri="{FF2B5EF4-FFF2-40B4-BE49-F238E27FC236}">
                <a16:creationId xmlns:a16="http://schemas.microsoft.com/office/drawing/2014/main" id="{A0459117-B526-4372-A82E-6C32DB47CAD5}"/>
              </a:ext>
            </a:extLst>
          </p:cNvPr>
          <p:cNvSpPr/>
          <p:nvPr/>
        </p:nvSpPr>
        <p:spPr>
          <a:xfrm>
            <a:off x="6867205" y="2452451"/>
            <a:ext cx="2571367" cy="2848308"/>
          </a:xfrm>
          <a:prstGeom prst="flowChartAlternateProcess">
            <a:avLst/>
          </a:prstGeom>
          <a:effectLst>
            <a:glow rad="63500">
              <a:schemeClr val="accent1">
                <a:satMod val="175000"/>
                <a:alpha val="40000"/>
              </a:schemeClr>
            </a:glow>
            <a:reflection blurRad="6350" stA="52000" endA="300" endPos="35000" dir="5400000" sy="-100000" algn="bl" rotWithShape="0"/>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37" name="Rechteck 36">
            <a:extLst>
              <a:ext uri="{FF2B5EF4-FFF2-40B4-BE49-F238E27FC236}">
                <a16:creationId xmlns:a16="http://schemas.microsoft.com/office/drawing/2014/main" id="{01E666EA-F27B-44E9-8CBC-1B8F300FC053}"/>
              </a:ext>
            </a:extLst>
          </p:cNvPr>
          <p:cNvSpPr/>
          <p:nvPr/>
        </p:nvSpPr>
        <p:spPr>
          <a:xfrm rot="16200000">
            <a:off x="-5343307" y="2391363"/>
            <a:ext cx="12192000" cy="1783771"/>
          </a:xfrm>
          <a:prstGeom prst="rect">
            <a:avLst/>
          </a:prstGeom>
          <a:solidFill>
            <a:schemeClr val="dk1">
              <a:alpha val="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scene3d>
              <a:camera prst="orthographicFront"/>
              <a:lightRig rig="threePt" dir="t"/>
            </a:scene3d>
            <a:sp3d extrusionH="57150">
              <a:bevelT w="38100" h="38100"/>
            </a:sp3d>
          </a:bodyPr>
          <a:lstStyle/>
          <a:p>
            <a:pPr algn="ctr"/>
            <a:r>
              <a:rPr lang="de-AT" sz="3600" b="1" dirty="0">
                <a:ln w="12700">
                  <a:solidFill>
                    <a:schemeClr val="tx1">
                      <a:lumMod val="65000"/>
                      <a:lumOff val="35000"/>
                    </a:schemeClr>
                  </a:solidFill>
                  <a:prstDash val="solid"/>
                </a:ln>
                <a:solidFill>
                  <a:schemeClr val="tx1">
                    <a:lumMod val="95000"/>
                    <a:lumOff val="5000"/>
                  </a:schemeClr>
                </a:solidFill>
                <a:effectLst>
                  <a:reflection blurRad="6350" stA="50000" endA="300" endPos="50000" dist="29997" dir="5400000" sy="-100000" algn="bl" rotWithShape="0"/>
                </a:effectLst>
              </a:rPr>
              <a:t>Merge Conflict</a:t>
            </a:r>
          </a:p>
        </p:txBody>
      </p:sp>
    </p:spTree>
    <p:extLst>
      <p:ext uri="{BB962C8B-B14F-4D97-AF65-F5344CB8AC3E}">
        <p14:creationId xmlns:p14="http://schemas.microsoft.com/office/powerpoint/2010/main" val="19803662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248</Words>
  <Application>Microsoft Office PowerPoint</Application>
  <PresentationFormat>Breitbild</PresentationFormat>
  <Paragraphs>45</Paragraphs>
  <Slides>11</Slides>
  <Notes>8</Notes>
  <HiddenSlides>0</HiddenSlides>
  <MMClips>1</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11</vt:i4>
      </vt:variant>
    </vt:vector>
  </HeadingPairs>
  <TitlesOfParts>
    <vt:vector size="15" baseType="lpstr">
      <vt:lpstr>Arial</vt:lpstr>
      <vt:lpstr>Calibri</vt:lpstr>
      <vt:lpstr>Calibri Light</vt:lpstr>
      <vt:lpstr>Office Theme</vt:lpstr>
      <vt:lpstr> Mock Presentation Part 1 </vt:lpstr>
      <vt:lpstr>Intro</vt:lpstr>
      <vt:lpstr>PowerPoint-Präsentation</vt:lpstr>
      <vt:lpstr> Mentioning alternatives , account creation and git real-quick + disclaimer</vt:lpstr>
      <vt:lpstr>Disclaimer </vt:lpstr>
      <vt:lpstr>Creating a repository </vt:lpstr>
      <vt:lpstr>PowerPoint-Präsentation</vt:lpstr>
      <vt:lpstr>PowerPoint-Präsentation</vt:lpstr>
      <vt:lpstr>PowerPoint-Präsentation</vt:lpstr>
      <vt:lpstr>Merge conflicts</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Mock Presentation Part 1 </dc:title>
  <dc:creator>Moris Frances</dc:creator>
  <cp:lastModifiedBy>Ahmad Schurbaji</cp:lastModifiedBy>
  <cp:revision>4</cp:revision>
  <dcterms:created xsi:type="dcterms:W3CDTF">2021-12-09T10:31:12Z</dcterms:created>
  <dcterms:modified xsi:type="dcterms:W3CDTF">2021-12-10T17:02:57Z</dcterms:modified>
</cp:coreProperties>
</file>